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mp4" ContentType="video/mp4"/>
  <Override PartName="/ppt/diagrams/data1.xml" ContentType="application/vnd.openxmlformats-officedocument.drawingml.diagramData+xml"/>
  <Override PartName="/ppt/diagrams/data7.xml" ContentType="application/vnd.openxmlformats-officedocument.drawingml.diagramData+xml"/>
  <Override PartName="/ppt/diagrams/data6.xml" ContentType="application/vnd.openxmlformats-officedocument.drawingml.diagramData+xml"/>
  <Override PartName="/ppt/diagrams/data5.xml" ContentType="application/vnd.openxmlformats-officedocument.drawingml.diagramData+xml"/>
  <Override PartName="/ppt/diagrams/data4.xml" ContentType="application/vnd.openxmlformats-officedocument.drawingml.diagramData+xml"/>
  <Override PartName="/ppt/diagrams/data3.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10.xml" ContentType="application/vnd.openxmlformats-officedocument.drawingml.diagramData+xml"/>
  <Override PartName="/ppt/diagrams/data11.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4.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8.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27.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7.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Layouts/slideLayout8.xml" ContentType="application/vnd.openxmlformats-officedocument.presentationml.slideLayout+xml"/>
  <Override PartName="/ppt/notesSlides/notesSlide14.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notesSlides/notesSlide6.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notesSlides/notesSlide7.xml" ContentType="application/vnd.openxmlformats-officedocument.presentationml.notesSlide+xml"/>
  <Override PartName="/ppt/slideLayouts/slideLayout1.xml" ContentType="application/vnd.openxmlformats-officedocument.presentationml.slideLayout+xml"/>
  <Override PartName="/ppt/notesSlides/notesSlide8.xml" ContentType="application/vnd.openxmlformats-officedocument.presentationml.notesSlide+xml"/>
  <Override PartName="/ppt/slideLayouts/slideLayout3.xml" ContentType="application/vnd.openxmlformats-officedocument.presentationml.slideLayout+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quickStyle4.xml" ContentType="application/vnd.openxmlformats-officedocument.drawingml.diagramStyle+xml"/>
  <Override PartName="/ppt/diagrams/drawing4.xml" ContentType="application/vnd.ms-office.drawingml.diagramDrawing+xml"/>
  <Override PartName="/ppt/diagrams/colors4.xml" ContentType="application/vnd.openxmlformats-officedocument.drawingml.diagramColors+xml"/>
  <Override PartName="/ppt/diagrams/layout4.xml" ContentType="application/vnd.openxmlformats-officedocument.drawingml.diagramLayout+xml"/>
  <Override PartName="/ppt/diagrams/drawing3.xml" ContentType="application/vnd.ms-office.drawingml.diagramDrawing+xml"/>
  <Override PartName="/ppt/diagrams/colors2.xml" ContentType="application/vnd.openxmlformats-officedocument.drawingml.diagramColors+xml"/>
  <Override PartName="/ppt/diagrams/layout1.xml" ContentType="application/vnd.openxmlformats-officedocument.drawingml.diagramLayout+xml"/>
  <Override PartName="/ppt/theme/theme3.xml" ContentType="application/vnd.openxmlformats-officedocument.theme+xml"/>
  <Override PartName="/ppt/theme/theme2.xml" ContentType="application/vnd.openxmlformats-officedocument.them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quickStyle2.xml" ContentType="application/vnd.openxmlformats-officedocument.drawingml.diagramStyle+xml"/>
  <Override PartName="/ppt/diagrams/layout2.xml" ContentType="application/vnd.openxmlformats-officedocument.drawingml.diagramLayout+xml"/>
  <Override PartName="/ppt/diagrams/drawing2.xml" ContentType="application/vnd.ms-office.drawingml.diagramDrawing+xml"/>
  <Override PartName="/ppt/diagrams/quickStyle5.xml" ContentType="application/vnd.openxmlformats-officedocument.drawingml.diagramStyle+xml"/>
  <Override PartName="/ppt/diagrams/drawing11.xml" ContentType="application/vnd.ms-office.drawingml.diagramDrawing+xml"/>
  <Override PartName="/ppt/diagrams/colors11.xml" ContentType="application/vnd.openxmlformats-officedocument.drawingml.diagramColors+xml"/>
  <Override PartName="/ppt/diagrams/quickStyle11.xml" ContentType="application/vnd.openxmlformats-officedocument.drawingml.diagramStyle+xml"/>
  <Override PartName="/ppt/diagrams/layout11.xml" ContentType="application/vnd.openxmlformats-officedocument.drawingml.diagramLayout+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handoutMasters/handoutMaster1.xml" ContentType="application/vnd.openxmlformats-officedocument.presentationml.handoutMaster+xml"/>
  <Override PartName="/ppt/diagrams/layout5.xml" ContentType="application/vnd.openxmlformats-officedocument.drawingml.diagramLayout+xml"/>
  <Override PartName="/ppt/diagrams/colors7.xml" ContentType="application/vnd.openxmlformats-officedocument.drawingml.diagramColors+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6.xml" ContentType="application/vnd.openxmlformats-officedocument.drawingml.diagramColors+xml"/>
  <Override PartName="/ppt/diagrams/quickStyle6.xml" ContentType="application/vnd.openxmlformats-officedocument.drawingml.diagramStyle+xml"/>
  <Override PartName="/ppt/diagrams/layout6.xml" ContentType="application/vnd.openxmlformats-officedocument.drawingml.diagramLayout+xml"/>
  <Override PartName="/ppt/diagrams/drawing5.xml" ContentType="application/vnd.ms-office.drawingml.diagramDrawing+xml"/>
  <Override PartName="/ppt/diagrams/colors5.xml" ContentType="application/vnd.openxmlformats-officedocument.drawingml.diagramColors+xml"/>
  <Override PartName="/ppt/notesMasters/notesMaster1.xml" ContentType="application/vnd.openxmlformats-officedocument.presentationml.notesMaster+xml"/>
  <Override PartName="/ppt/diagrams/drawing7.xml" ContentType="application/vnd.ms-office.drawingml.diagramDrawing+xml"/>
  <Override PartName="/ppt/diagrams/drawing9.xml" ContentType="application/vnd.ms-office.drawingml.diagramDrawing+xml"/>
  <Override PartName="/ppt/diagrams/colors9.xml" ContentType="application/vnd.openxmlformats-officedocument.drawingml.diagramColors+xml"/>
  <Override PartName="/ppt/diagrams/quickStyle9.xml" ContentType="application/vnd.openxmlformats-officedocument.drawingml.diagramStyle+xml"/>
  <Override PartName="/ppt/diagrams/layout8.xml" ContentType="application/vnd.openxmlformats-officedocument.drawingml.diagramLayout+xml"/>
  <Override PartName="/ppt/theme/theme1.xml" ContentType="application/vnd.openxmlformats-officedocument.theme+xml"/>
  <Override PartName="/ppt/diagrams/layout9.xml" ContentType="application/vnd.openxmlformats-officedocument.drawingml.diagramLayout+xml"/>
  <Override PartName="/ppt/diagrams/colors8.xml" ContentType="application/vnd.openxmlformats-officedocument.drawingml.diagramColors+xml"/>
  <Override PartName="/ppt/diagrams/quickStyle8.xml" ContentType="application/vnd.openxmlformats-officedocument.drawingml.diagramStyle+xml"/>
  <Override PartName="/ppt/diagrams/drawing8.xml" ContentType="application/vnd.ms-office.drawingml.diagramDrawing+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256" r:id="rId2"/>
    <p:sldId id="316" r:id="rId3"/>
    <p:sldId id="257" r:id="rId4"/>
    <p:sldId id="266" r:id="rId5"/>
    <p:sldId id="259" r:id="rId6"/>
    <p:sldId id="318" r:id="rId7"/>
    <p:sldId id="317" r:id="rId8"/>
    <p:sldId id="282" r:id="rId9"/>
    <p:sldId id="265" r:id="rId10"/>
    <p:sldId id="263" r:id="rId11"/>
    <p:sldId id="319" r:id="rId12"/>
    <p:sldId id="267" r:id="rId13"/>
    <p:sldId id="285" r:id="rId14"/>
    <p:sldId id="268" r:id="rId15"/>
    <p:sldId id="283" r:id="rId16"/>
    <p:sldId id="284" r:id="rId17"/>
    <p:sldId id="296" r:id="rId18"/>
    <p:sldId id="269" r:id="rId19"/>
    <p:sldId id="320" r:id="rId20"/>
    <p:sldId id="288" r:id="rId21"/>
    <p:sldId id="310" r:id="rId22"/>
    <p:sldId id="290" r:id="rId23"/>
    <p:sldId id="291" r:id="rId24"/>
    <p:sldId id="292" r:id="rId25"/>
    <p:sldId id="293" r:id="rId26"/>
    <p:sldId id="294" r:id="rId27"/>
    <p:sldId id="295" r:id="rId28"/>
    <p:sldId id="302" r:id="rId29"/>
    <p:sldId id="270" r:id="rId30"/>
    <p:sldId id="271" r:id="rId31"/>
    <p:sldId id="307" r:id="rId32"/>
    <p:sldId id="287" r:id="rId33"/>
    <p:sldId id="272" r:id="rId34"/>
    <p:sldId id="273" r:id="rId35"/>
    <p:sldId id="321" r:id="rId36"/>
    <p:sldId id="322" r:id="rId37"/>
    <p:sldId id="303" r:id="rId38"/>
    <p:sldId id="304" r:id="rId39"/>
    <p:sldId id="305" r:id="rId40"/>
    <p:sldId id="306" r:id="rId41"/>
    <p:sldId id="315" r:id="rId42"/>
    <p:sldId id="280" r:id="rId43"/>
    <p:sldId id="325" r:id="rId44"/>
    <p:sldId id="326" r:id="rId45"/>
    <p:sldId id="323" r:id="rId46"/>
    <p:sldId id="324" r:id="rId47"/>
    <p:sldId id="301" r:id="rId48"/>
    <p:sldId id="300" r:id="rId49"/>
    <p:sldId id="327" r:id="rId50"/>
  </p:sldIdLst>
  <p:sldSz cx="9144000" cy="6858000" type="screen4x3"/>
  <p:notesSz cx="7004050" cy="92964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D6C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71" autoAdjust="0"/>
  </p:normalViewPr>
  <p:slideViewPr>
    <p:cSldViewPr>
      <p:cViewPr varScale="1">
        <p:scale>
          <a:sx n="110" d="100"/>
          <a:sy n="110" d="100"/>
        </p:scale>
        <p:origin x="1650"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9" d="100"/>
          <a:sy n="69" d="100"/>
        </p:scale>
        <p:origin x="3234"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openxmlformats.org/officeDocument/2006/relationships/customXml" Target="../customXml/item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ustomXml" Target="../customXml/item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32AC58-BCC0-4114-936A-D5DF1FB70D2A}"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s-CO"/>
        </a:p>
      </dgm:t>
    </dgm:pt>
    <dgm:pt modelId="{DA2AE044-D7C3-4CB3-9888-7F59DB3D7607}">
      <dgm:prSet phldrT="[Texto]"/>
      <dgm:spPr/>
      <dgm:t>
        <a:bodyPr/>
        <a:lstStyle/>
        <a:p>
          <a:r>
            <a:rPr lang="es-CO" altLang="es-CO" u="sng" dirty="0" smtClean="0">
              <a:ea typeface="ＭＳ Ｐゴシック" pitchFamily="34" charset="-128"/>
            </a:rPr>
            <a:t>Derecho de acceso a la información</a:t>
          </a:r>
          <a:r>
            <a:rPr lang="es-CO" altLang="es-CO" u="none" dirty="0" smtClean="0">
              <a:ea typeface="ＭＳ Ｐゴシック" pitchFamily="34" charset="-128"/>
            </a:rPr>
            <a:t>: “</a:t>
          </a:r>
          <a:r>
            <a:rPr lang="es-CO" altLang="es-CO" dirty="0" smtClean="0">
              <a:ea typeface="ＭＳ Ｐゴシック" pitchFamily="34" charset="-128"/>
            </a:rPr>
            <a:t>Toda persona puede conocer sobre la existencia y acceder a la información pública”.</a:t>
          </a:r>
          <a:endParaRPr lang="es-CO" dirty="0"/>
        </a:p>
      </dgm:t>
    </dgm:pt>
    <dgm:pt modelId="{7407EB23-87A7-450B-AF48-E81F4B9A3CB5}" type="parTrans" cxnId="{E999C86C-2538-40CE-8352-5D04A6058919}">
      <dgm:prSet/>
      <dgm:spPr/>
      <dgm:t>
        <a:bodyPr/>
        <a:lstStyle/>
        <a:p>
          <a:endParaRPr lang="es-CO"/>
        </a:p>
      </dgm:t>
    </dgm:pt>
    <dgm:pt modelId="{C27F2F8A-DF4D-4008-B888-C535F9F162A0}" type="sibTrans" cxnId="{E999C86C-2538-40CE-8352-5D04A6058919}">
      <dgm:prSet/>
      <dgm:spPr/>
      <dgm:t>
        <a:bodyPr/>
        <a:lstStyle/>
        <a:p>
          <a:endParaRPr lang="es-CO"/>
        </a:p>
      </dgm:t>
    </dgm:pt>
    <dgm:pt modelId="{C894FAF1-05A2-4574-B4D9-1903C26FE3CB}">
      <dgm:prSet phldrT="[Texto]"/>
      <dgm:spPr/>
      <dgm:t>
        <a:bodyPr/>
        <a:lstStyle/>
        <a:p>
          <a:r>
            <a:rPr lang="es-CO" altLang="es-CO" u="sng" dirty="0" smtClean="0">
              <a:ea typeface="ＭＳ Ｐゴシック" pitchFamily="34" charset="-128"/>
            </a:rPr>
            <a:t>Titular del derecho:</a:t>
          </a:r>
          <a:r>
            <a:rPr lang="es-CO" altLang="es-CO" dirty="0" smtClean="0">
              <a:ea typeface="ＭＳ Ｐゴシック" pitchFamily="34" charset="-128"/>
            </a:rPr>
            <a:t> “</a:t>
          </a:r>
          <a:r>
            <a:rPr lang="es-CO" altLang="es-CO" b="1" u="sng" dirty="0" smtClean="0">
              <a:ea typeface="ＭＳ Ｐゴシック" pitchFamily="34" charset="-128"/>
            </a:rPr>
            <a:t>Toda persona</a:t>
          </a:r>
          <a:r>
            <a:rPr lang="es-CO" altLang="es-CO" b="1" dirty="0" smtClean="0">
              <a:ea typeface="ＭＳ Ｐゴシック" pitchFamily="34" charset="-128"/>
            </a:rPr>
            <a:t>”</a:t>
          </a:r>
          <a:endParaRPr lang="es-CO" b="1" dirty="0"/>
        </a:p>
      </dgm:t>
    </dgm:pt>
    <dgm:pt modelId="{D83A8FAE-9924-49D6-BA2F-1C7E268E1889}" type="parTrans" cxnId="{429BA464-E1DC-4BB0-8605-6E01D1262740}">
      <dgm:prSet/>
      <dgm:spPr/>
      <dgm:t>
        <a:bodyPr/>
        <a:lstStyle/>
        <a:p>
          <a:endParaRPr lang="es-CO"/>
        </a:p>
      </dgm:t>
    </dgm:pt>
    <dgm:pt modelId="{F052168E-5745-4D5E-AFA9-70999F9252B7}" type="sibTrans" cxnId="{429BA464-E1DC-4BB0-8605-6E01D1262740}">
      <dgm:prSet/>
      <dgm:spPr/>
      <dgm:t>
        <a:bodyPr/>
        <a:lstStyle/>
        <a:p>
          <a:endParaRPr lang="es-CO"/>
        </a:p>
      </dgm:t>
    </dgm:pt>
    <dgm:pt modelId="{D109A116-E650-41B3-B0C0-DA3DF47230BB}">
      <dgm:prSet phldrT="[Texto]"/>
      <dgm:spPr/>
      <dgm:t>
        <a:bodyPr/>
        <a:lstStyle/>
        <a:p>
          <a:r>
            <a:rPr lang="es-CO" altLang="es-CO" u="sng" dirty="0" smtClean="0">
              <a:ea typeface="ＭＳ Ｐゴシック" pitchFamily="34" charset="-128"/>
            </a:rPr>
            <a:t>Información pública:</a:t>
          </a:r>
          <a:r>
            <a:rPr lang="es-CO" altLang="es-CO" dirty="0" smtClean="0">
              <a:ea typeface="ＭＳ Ｐゴシック" pitchFamily="34" charset="-128"/>
            </a:rPr>
            <a:t> “Toda información que un sujeto obligado genere, obtenga, adquiera o controle en su calidad de tal”. Principio de máxima publicidad.</a:t>
          </a:r>
          <a:endParaRPr lang="es-CO" dirty="0"/>
        </a:p>
      </dgm:t>
    </dgm:pt>
    <dgm:pt modelId="{223F4FF2-2A0A-44AB-9AAE-47A9EA69ADDC}" type="parTrans" cxnId="{8D5AF792-661F-4BD6-9B75-DBDD37C95120}">
      <dgm:prSet/>
      <dgm:spPr/>
      <dgm:t>
        <a:bodyPr/>
        <a:lstStyle/>
        <a:p>
          <a:endParaRPr lang="es-CO"/>
        </a:p>
      </dgm:t>
    </dgm:pt>
    <dgm:pt modelId="{E8159468-074C-49C8-9B44-F9C0BE06318A}" type="sibTrans" cxnId="{8D5AF792-661F-4BD6-9B75-DBDD37C95120}">
      <dgm:prSet/>
      <dgm:spPr/>
      <dgm:t>
        <a:bodyPr/>
        <a:lstStyle/>
        <a:p>
          <a:endParaRPr lang="es-CO"/>
        </a:p>
      </dgm:t>
    </dgm:pt>
    <dgm:pt modelId="{F0E9203D-19C0-4CF5-A6F4-FAC154A3D651}" type="pres">
      <dgm:prSet presAssocID="{0C32AC58-BCC0-4114-936A-D5DF1FB70D2A}" presName="Name0" presStyleCnt="0">
        <dgm:presLayoutVars>
          <dgm:chMax val="7"/>
          <dgm:chPref val="7"/>
          <dgm:dir/>
        </dgm:presLayoutVars>
      </dgm:prSet>
      <dgm:spPr/>
      <dgm:t>
        <a:bodyPr/>
        <a:lstStyle/>
        <a:p>
          <a:endParaRPr lang="es-CO"/>
        </a:p>
      </dgm:t>
    </dgm:pt>
    <dgm:pt modelId="{3065A1FE-28CC-4AE4-9A1A-2CAF8969D6B4}" type="pres">
      <dgm:prSet presAssocID="{0C32AC58-BCC0-4114-936A-D5DF1FB70D2A}" presName="Name1" presStyleCnt="0"/>
      <dgm:spPr/>
    </dgm:pt>
    <dgm:pt modelId="{D34AD1C9-9CA3-4F43-BF02-C24ED3CCB708}" type="pres">
      <dgm:prSet presAssocID="{0C32AC58-BCC0-4114-936A-D5DF1FB70D2A}" presName="cycle" presStyleCnt="0"/>
      <dgm:spPr/>
    </dgm:pt>
    <dgm:pt modelId="{3523A949-78AC-4BEE-91A9-7C35E4985217}" type="pres">
      <dgm:prSet presAssocID="{0C32AC58-BCC0-4114-936A-D5DF1FB70D2A}" presName="srcNode" presStyleLbl="node1" presStyleIdx="0" presStyleCnt="3"/>
      <dgm:spPr/>
    </dgm:pt>
    <dgm:pt modelId="{7BCF311A-2C55-4929-B049-74410726D687}" type="pres">
      <dgm:prSet presAssocID="{0C32AC58-BCC0-4114-936A-D5DF1FB70D2A}" presName="conn" presStyleLbl="parChTrans1D2" presStyleIdx="0" presStyleCnt="1"/>
      <dgm:spPr/>
      <dgm:t>
        <a:bodyPr/>
        <a:lstStyle/>
        <a:p>
          <a:endParaRPr lang="es-CO"/>
        </a:p>
      </dgm:t>
    </dgm:pt>
    <dgm:pt modelId="{7E43BC95-6426-4DC5-9CAD-B956555FD572}" type="pres">
      <dgm:prSet presAssocID="{0C32AC58-BCC0-4114-936A-D5DF1FB70D2A}" presName="extraNode" presStyleLbl="node1" presStyleIdx="0" presStyleCnt="3"/>
      <dgm:spPr/>
    </dgm:pt>
    <dgm:pt modelId="{F63C70AD-328E-4E95-8C1E-1F90EA1E2E4F}" type="pres">
      <dgm:prSet presAssocID="{0C32AC58-BCC0-4114-936A-D5DF1FB70D2A}" presName="dstNode" presStyleLbl="node1" presStyleIdx="0" presStyleCnt="3"/>
      <dgm:spPr/>
    </dgm:pt>
    <dgm:pt modelId="{67ADD29F-32BE-4F6C-B8BE-809906493B71}" type="pres">
      <dgm:prSet presAssocID="{DA2AE044-D7C3-4CB3-9888-7F59DB3D7607}" presName="text_1" presStyleLbl="node1" presStyleIdx="0" presStyleCnt="3">
        <dgm:presLayoutVars>
          <dgm:bulletEnabled val="1"/>
        </dgm:presLayoutVars>
      </dgm:prSet>
      <dgm:spPr/>
      <dgm:t>
        <a:bodyPr/>
        <a:lstStyle/>
        <a:p>
          <a:endParaRPr lang="es-CO"/>
        </a:p>
      </dgm:t>
    </dgm:pt>
    <dgm:pt modelId="{278F18C5-B995-479F-9431-9DE3BCFF2957}" type="pres">
      <dgm:prSet presAssocID="{DA2AE044-D7C3-4CB3-9888-7F59DB3D7607}" presName="accent_1" presStyleCnt="0"/>
      <dgm:spPr/>
    </dgm:pt>
    <dgm:pt modelId="{1EAEF62E-B5BB-452F-A819-352040B463B6}" type="pres">
      <dgm:prSet presAssocID="{DA2AE044-D7C3-4CB3-9888-7F59DB3D7607}" presName="accentRepeatNode" presStyleLbl="solidFgAcc1" presStyleIdx="0" presStyleCnt="3" custLinFactNeighborX="1758" custLinFactNeighborY="-2016"/>
      <dgm:spPr>
        <a:solidFill>
          <a:srgbClr val="FFC000"/>
        </a:solidFill>
      </dgm:spPr>
    </dgm:pt>
    <dgm:pt modelId="{32EF589B-731F-4329-851F-4EF3280A686A}" type="pres">
      <dgm:prSet presAssocID="{C894FAF1-05A2-4574-B4D9-1903C26FE3CB}" presName="text_2" presStyleLbl="node1" presStyleIdx="1" presStyleCnt="3">
        <dgm:presLayoutVars>
          <dgm:bulletEnabled val="1"/>
        </dgm:presLayoutVars>
      </dgm:prSet>
      <dgm:spPr/>
      <dgm:t>
        <a:bodyPr/>
        <a:lstStyle/>
        <a:p>
          <a:endParaRPr lang="es-CO"/>
        </a:p>
      </dgm:t>
    </dgm:pt>
    <dgm:pt modelId="{3398F9EA-A488-44B4-86C8-ACD43DB54759}" type="pres">
      <dgm:prSet presAssocID="{C894FAF1-05A2-4574-B4D9-1903C26FE3CB}" presName="accent_2" presStyleCnt="0"/>
      <dgm:spPr/>
    </dgm:pt>
    <dgm:pt modelId="{B18301ED-6DEE-4D44-A6C8-FD900F91742C}" type="pres">
      <dgm:prSet presAssocID="{C894FAF1-05A2-4574-B4D9-1903C26FE3CB}" presName="accentRepeatNode" presStyleLbl="solidFgAcc1" presStyleIdx="1" presStyleCnt="3"/>
      <dgm:spPr>
        <a:solidFill>
          <a:srgbClr val="FFC000"/>
        </a:solidFill>
      </dgm:spPr>
    </dgm:pt>
    <dgm:pt modelId="{CE63A8EC-C46E-4683-AABD-D1D55A26180F}" type="pres">
      <dgm:prSet presAssocID="{D109A116-E650-41B3-B0C0-DA3DF47230BB}" presName="text_3" presStyleLbl="node1" presStyleIdx="2" presStyleCnt="3">
        <dgm:presLayoutVars>
          <dgm:bulletEnabled val="1"/>
        </dgm:presLayoutVars>
      </dgm:prSet>
      <dgm:spPr/>
      <dgm:t>
        <a:bodyPr/>
        <a:lstStyle/>
        <a:p>
          <a:endParaRPr lang="es-CO"/>
        </a:p>
      </dgm:t>
    </dgm:pt>
    <dgm:pt modelId="{1F4B387E-A4B1-4E57-BC0D-BC0B54CCE8D6}" type="pres">
      <dgm:prSet presAssocID="{D109A116-E650-41B3-B0C0-DA3DF47230BB}" presName="accent_3" presStyleCnt="0"/>
      <dgm:spPr/>
    </dgm:pt>
    <dgm:pt modelId="{39BC0F57-2FB1-48F3-87F9-2759A1A94D7A}" type="pres">
      <dgm:prSet presAssocID="{D109A116-E650-41B3-B0C0-DA3DF47230BB}" presName="accentRepeatNode" presStyleLbl="solidFgAcc1" presStyleIdx="2" presStyleCnt="3"/>
      <dgm:spPr>
        <a:solidFill>
          <a:srgbClr val="FFC000"/>
        </a:solidFill>
      </dgm:spPr>
    </dgm:pt>
  </dgm:ptLst>
  <dgm:cxnLst>
    <dgm:cxn modelId="{8D5AF792-661F-4BD6-9B75-DBDD37C95120}" srcId="{0C32AC58-BCC0-4114-936A-D5DF1FB70D2A}" destId="{D109A116-E650-41B3-B0C0-DA3DF47230BB}" srcOrd="2" destOrd="0" parTransId="{223F4FF2-2A0A-44AB-9AAE-47A9EA69ADDC}" sibTransId="{E8159468-074C-49C8-9B44-F9C0BE06318A}"/>
    <dgm:cxn modelId="{E999C86C-2538-40CE-8352-5D04A6058919}" srcId="{0C32AC58-BCC0-4114-936A-D5DF1FB70D2A}" destId="{DA2AE044-D7C3-4CB3-9888-7F59DB3D7607}" srcOrd="0" destOrd="0" parTransId="{7407EB23-87A7-450B-AF48-E81F4B9A3CB5}" sibTransId="{C27F2F8A-DF4D-4008-B888-C535F9F162A0}"/>
    <dgm:cxn modelId="{BFE1972A-F418-4390-9E1F-B769F320EE55}" type="presOf" srcId="{0C32AC58-BCC0-4114-936A-D5DF1FB70D2A}" destId="{F0E9203D-19C0-4CF5-A6F4-FAC154A3D651}" srcOrd="0" destOrd="0" presId="urn:microsoft.com/office/officeart/2008/layout/VerticalCurvedList"/>
    <dgm:cxn modelId="{3D1AC972-0526-4521-9F29-70B3DA7B6A7A}" type="presOf" srcId="{D109A116-E650-41B3-B0C0-DA3DF47230BB}" destId="{CE63A8EC-C46E-4683-AABD-D1D55A26180F}" srcOrd="0" destOrd="0" presId="urn:microsoft.com/office/officeart/2008/layout/VerticalCurvedList"/>
    <dgm:cxn modelId="{C3CCD547-D30C-4C78-A9DA-0B0661913453}" type="presOf" srcId="{C894FAF1-05A2-4574-B4D9-1903C26FE3CB}" destId="{32EF589B-731F-4329-851F-4EF3280A686A}" srcOrd="0" destOrd="0" presId="urn:microsoft.com/office/officeart/2008/layout/VerticalCurvedList"/>
    <dgm:cxn modelId="{22F4E34B-4470-4002-8CE0-0BB4C7D7F013}" type="presOf" srcId="{C27F2F8A-DF4D-4008-B888-C535F9F162A0}" destId="{7BCF311A-2C55-4929-B049-74410726D687}" srcOrd="0" destOrd="0" presId="urn:microsoft.com/office/officeart/2008/layout/VerticalCurvedList"/>
    <dgm:cxn modelId="{EE96ED5C-46B1-4DE5-86B8-D2633BADFF57}" type="presOf" srcId="{DA2AE044-D7C3-4CB3-9888-7F59DB3D7607}" destId="{67ADD29F-32BE-4F6C-B8BE-809906493B71}" srcOrd="0" destOrd="0" presId="urn:microsoft.com/office/officeart/2008/layout/VerticalCurvedList"/>
    <dgm:cxn modelId="{429BA464-E1DC-4BB0-8605-6E01D1262740}" srcId="{0C32AC58-BCC0-4114-936A-D5DF1FB70D2A}" destId="{C894FAF1-05A2-4574-B4D9-1903C26FE3CB}" srcOrd="1" destOrd="0" parTransId="{D83A8FAE-9924-49D6-BA2F-1C7E268E1889}" sibTransId="{F052168E-5745-4D5E-AFA9-70999F9252B7}"/>
    <dgm:cxn modelId="{2767F486-7143-4518-87B4-79D85ED510C6}" type="presParOf" srcId="{F0E9203D-19C0-4CF5-A6F4-FAC154A3D651}" destId="{3065A1FE-28CC-4AE4-9A1A-2CAF8969D6B4}" srcOrd="0" destOrd="0" presId="urn:microsoft.com/office/officeart/2008/layout/VerticalCurvedList"/>
    <dgm:cxn modelId="{939FCD0A-30E5-481B-B47D-ECE8B784DB42}" type="presParOf" srcId="{3065A1FE-28CC-4AE4-9A1A-2CAF8969D6B4}" destId="{D34AD1C9-9CA3-4F43-BF02-C24ED3CCB708}" srcOrd="0" destOrd="0" presId="urn:microsoft.com/office/officeart/2008/layout/VerticalCurvedList"/>
    <dgm:cxn modelId="{40D9CC00-B379-458B-B01E-B494B28CB287}" type="presParOf" srcId="{D34AD1C9-9CA3-4F43-BF02-C24ED3CCB708}" destId="{3523A949-78AC-4BEE-91A9-7C35E4985217}" srcOrd="0" destOrd="0" presId="urn:microsoft.com/office/officeart/2008/layout/VerticalCurvedList"/>
    <dgm:cxn modelId="{AC62C4C9-7D8A-45F2-941A-E45CD60A7637}" type="presParOf" srcId="{D34AD1C9-9CA3-4F43-BF02-C24ED3CCB708}" destId="{7BCF311A-2C55-4929-B049-74410726D687}" srcOrd="1" destOrd="0" presId="urn:microsoft.com/office/officeart/2008/layout/VerticalCurvedList"/>
    <dgm:cxn modelId="{87A64205-C33D-4E0A-86BD-42E6C71B47DE}" type="presParOf" srcId="{D34AD1C9-9CA3-4F43-BF02-C24ED3CCB708}" destId="{7E43BC95-6426-4DC5-9CAD-B956555FD572}" srcOrd="2" destOrd="0" presId="urn:microsoft.com/office/officeart/2008/layout/VerticalCurvedList"/>
    <dgm:cxn modelId="{C5701D55-5CF8-43E9-8BB8-92754F26F03F}" type="presParOf" srcId="{D34AD1C9-9CA3-4F43-BF02-C24ED3CCB708}" destId="{F63C70AD-328E-4E95-8C1E-1F90EA1E2E4F}" srcOrd="3" destOrd="0" presId="urn:microsoft.com/office/officeart/2008/layout/VerticalCurvedList"/>
    <dgm:cxn modelId="{F48684FD-84BB-481A-BDA0-879F0A0AED6C}" type="presParOf" srcId="{3065A1FE-28CC-4AE4-9A1A-2CAF8969D6B4}" destId="{67ADD29F-32BE-4F6C-B8BE-809906493B71}" srcOrd="1" destOrd="0" presId="urn:microsoft.com/office/officeart/2008/layout/VerticalCurvedList"/>
    <dgm:cxn modelId="{D5B148B9-A705-4E22-B90E-870422E7874E}" type="presParOf" srcId="{3065A1FE-28CC-4AE4-9A1A-2CAF8969D6B4}" destId="{278F18C5-B995-479F-9431-9DE3BCFF2957}" srcOrd="2" destOrd="0" presId="urn:microsoft.com/office/officeart/2008/layout/VerticalCurvedList"/>
    <dgm:cxn modelId="{69BACD32-7DC7-42B2-9AA6-C989C67FEAD0}" type="presParOf" srcId="{278F18C5-B995-479F-9431-9DE3BCFF2957}" destId="{1EAEF62E-B5BB-452F-A819-352040B463B6}" srcOrd="0" destOrd="0" presId="urn:microsoft.com/office/officeart/2008/layout/VerticalCurvedList"/>
    <dgm:cxn modelId="{E9FE15B3-3E32-4ED8-8F6D-9A6D76159437}" type="presParOf" srcId="{3065A1FE-28CC-4AE4-9A1A-2CAF8969D6B4}" destId="{32EF589B-731F-4329-851F-4EF3280A686A}" srcOrd="3" destOrd="0" presId="urn:microsoft.com/office/officeart/2008/layout/VerticalCurvedList"/>
    <dgm:cxn modelId="{AE929661-8423-44DD-ACC3-0E0FE6FEBBFA}" type="presParOf" srcId="{3065A1FE-28CC-4AE4-9A1A-2CAF8969D6B4}" destId="{3398F9EA-A488-44B4-86C8-ACD43DB54759}" srcOrd="4" destOrd="0" presId="urn:microsoft.com/office/officeart/2008/layout/VerticalCurvedList"/>
    <dgm:cxn modelId="{31C0D317-8DD1-4167-987F-21BEB825AA6A}" type="presParOf" srcId="{3398F9EA-A488-44B4-86C8-ACD43DB54759}" destId="{B18301ED-6DEE-4D44-A6C8-FD900F91742C}" srcOrd="0" destOrd="0" presId="urn:microsoft.com/office/officeart/2008/layout/VerticalCurvedList"/>
    <dgm:cxn modelId="{F5E401EF-8316-491A-8392-D6998753168C}" type="presParOf" srcId="{3065A1FE-28CC-4AE4-9A1A-2CAF8969D6B4}" destId="{CE63A8EC-C46E-4683-AABD-D1D55A26180F}" srcOrd="5" destOrd="0" presId="urn:microsoft.com/office/officeart/2008/layout/VerticalCurvedList"/>
    <dgm:cxn modelId="{56D36A9E-E19A-48A0-8ECD-781F5E4AFD30}" type="presParOf" srcId="{3065A1FE-28CC-4AE4-9A1A-2CAF8969D6B4}" destId="{1F4B387E-A4B1-4E57-BC0D-BC0B54CCE8D6}" srcOrd="6" destOrd="0" presId="urn:microsoft.com/office/officeart/2008/layout/VerticalCurvedList"/>
    <dgm:cxn modelId="{F29ED7AB-DB1D-4378-9AB9-4F26600F38F3}" type="presParOf" srcId="{1F4B387E-A4B1-4E57-BC0D-BC0B54CCE8D6}" destId="{39BC0F57-2FB1-48F3-87F9-2759A1A94D7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C4695A5-C0C9-49BD-AFDF-99C4F8CE8EF9}" type="doc">
      <dgm:prSet loTypeId="urn:microsoft.com/office/officeart/2005/8/layout/radial6" loCatId="cycle" qsTypeId="urn:microsoft.com/office/officeart/2005/8/quickstyle/simple1" qsCatId="simple" csTypeId="urn:microsoft.com/office/officeart/2005/8/colors/accent2_1" csCatId="accent2" phldr="1"/>
      <dgm:spPr/>
      <dgm:t>
        <a:bodyPr/>
        <a:lstStyle/>
        <a:p>
          <a:endParaRPr lang="es-CO"/>
        </a:p>
      </dgm:t>
    </dgm:pt>
    <dgm:pt modelId="{E29A4E3E-D232-466E-A42D-C761ADB2A8FE}">
      <dgm:prSet phldrT="[Texto]" custT="1"/>
      <dgm:spPr/>
      <dgm:t>
        <a:bodyPr/>
        <a:lstStyle/>
        <a:p>
          <a:r>
            <a:rPr lang="es-CO" sz="4400" dirty="0" smtClean="0"/>
            <a:t>10 días</a:t>
          </a:r>
          <a:endParaRPr lang="es-CO" sz="4400" dirty="0"/>
        </a:p>
      </dgm:t>
    </dgm:pt>
    <dgm:pt modelId="{E01C8F2F-302A-4028-B106-545FCF671A21}" type="parTrans" cxnId="{4685CA2E-5D9B-43B9-93FE-7E69F0C068BC}">
      <dgm:prSet/>
      <dgm:spPr/>
      <dgm:t>
        <a:bodyPr/>
        <a:lstStyle/>
        <a:p>
          <a:endParaRPr lang="es-CO" sz="1800"/>
        </a:p>
      </dgm:t>
    </dgm:pt>
    <dgm:pt modelId="{B36EC1AA-682B-4D72-AF3C-8AB52E24516E}" type="sibTrans" cxnId="{4685CA2E-5D9B-43B9-93FE-7E69F0C068BC}">
      <dgm:prSet/>
      <dgm:spPr/>
      <dgm:t>
        <a:bodyPr/>
        <a:lstStyle/>
        <a:p>
          <a:endParaRPr lang="es-CO" sz="1800"/>
        </a:p>
      </dgm:t>
    </dgm:pt>
    <dgm:pt modelId="{49F77AED-5D68-43DD-BFB7-CDF650CB0F30}">
      <dgm:prSet phldrT="[Texto]" custT="1"/>
      <dgm:spPr/>
      <dgm:t>
        <a:bodyPr/>
        <a:lstStyle/>
        <a:p>
          <a:r>
            <a:rPr lang="es-CO" sz="1800" b="1" dirty="0" smtClean="0"/>
            <a:t>Gratuita</a:t>
          </a:r>
          <a:endParaRPr lang="es-CO" sz="1800" b="1" dirty="0"/>
        </a:p>
      </dgm:t>
    </dgm:pt>
    <dgm:pt modelId="{ADAFCE5B-F309-40E0-9910-C1EA1B1457DE}" type="parTrans" cxnId="{118F36A4-E5A6-4E0F-A1AE-FE594ACB9C4C}">
      <dgm:prSet/>
      <dgm:spPr/>
      <dgm:t>
        <a:bodyPr/>
        <a:lstStyle/>
        <a:p>
          <a:endParaRPr lang="es-CO" sz="1800"/>
        </a:p>
      </dgm:t>
    </dgm:pt>
    <dgm:pt modelId="{BED3A361-F59D-49BD-9BDB-38257C767154}" type="sibTrans" cxnId="{118F36A4-E5A6-4E0F-A1AE-FE594ACB9C4C}">
      <dgm:prSet/>
      <dgm:spPr/>
      <dgm:t>
        <a:bodyPr/>
        <a:lstStyle/>
        <a:p>
          <a:endParaRPr lang="es-CO" sz="1800"/>
        </a:p>
      </dgm:t>
    </dgm:pt>
    <dgm:pt modelId="{897B7ED9-30DA-4760-B9CF-BABD61C64C76}">
      <dgm:prSet phldrT="[Texto]" custT="1"/>
      <dgm:spPr/>
      <dgm:t>
        <a:bodyPr/>
        <a:lstStyle/>
        <a:p>
          <a:r>
            <a:rPr lang="es-CO" sz="1800" b="1" dirty="0" smtClean="0"/>
            <a:t>Oportuna</a:t>
          </a:r>
          <a:endParaRPr lang="es-CO" sz="1800" b="1" dirty="0"/>
        </a:p>
      </dgm:t>
    </dgm:pt>
    <dgm:pt modelId="{B2D99B2C-8BBC-489F-BC24-820AA5095E50}" type="parTrans" cxnId="{C2BED30F-EADC-4158-8EAF-6B0CF1880380}">
      <dgm:prSet/>
      <dgm:spPr/>
      <dgm:t>
        <a:bodyPr/>
        <a:lstStyle/>
        <a:p>
          <a:endParaRPr lang="es-CO" sz="1800"/>
        </a:p>
      </dgm:t>
    </dgm:pt>
    <dgm:pt modelId="{5D4D5651-9D65-4DFE-8829-D673A91E1E38}" type="sibTrans" cxnId="{C2BED30F-EADC-4158-8EAF-6B0CF1880380}">
      <dgm:prSet/>
      <dgm:spPr/>
      <dgm:t>
        <a:bodyPr/>
        <a:lstStyle/>
        <a:p>
          <a:endParaRPr lang="es-CO" sz="1800"/>
        </a:p>
      </dgm:t>
    </dgm:pt>
    <dgm:pt modelId="{0FDB0511-FE61-438E-9C37-09B12D739A70}">
      <dgm:prSet phldrT="[Texto]" custT="1"/>
      <dgm:spPr/>
      <dgm:t>
        <a:bodyPr/>
        <a:lstStyle/>
        <a:p>
          <a:r>
            <a:rPr lang="es-CO" sz="1800" b="1" dirty="0" smtClean="0"/>
            <a:t>Completa</a:t>
          </a:r>
          <a:endParaRPr lang="es-CO" sz="1800" b="1" dirty="0"/>
        </a:p>
      </dgm:t>
    </dgm:pt>
    <dgm:pt modelId="{7869404D-79AF-4628-8C02-8663A95CA374}" type="parTrans" cxnId="{D8EF3A1A-F3B9-459E-A8FA-DB060E69A8CA}">
      <dgm:prSet/>
      <dgm:spPr/>
      <dgm:t>
        <a:bodyPr/>
        <a:lstStyle/>
        <a:p>
          <a:endParaRPr lang="es-CO" sz="1800"/>
        </a:p>
      </dgm:t>
    </dgm:pt>
    <dgm:pt modelId="{5CB92389-B6A6-4851-91C1-2C8FF33E6263}" type="sibTrans" cxnId="{D8EF3A1A-F3B9-459E-A8FA-DB060E69A8CA}">
      <dgm:prSet/>
      <dgm:spPr/>
      <dgm:t>
        <a:bodyPr/>
        <a:lstStyle/>
        <a:p>
          <a:endParaRPr lang="es-CO" sz="1800"/>
        </a:p>
      </dgm:t>
    </dgm:pt>
    <dgm:pt modelId="{0EFA7B65-5588-4D5B-8538-2C0F83E66856}">
      <dgm:prSet phldrT="[Texto]" custT="1"/>
      <dgm:spPr/>
      <dgm:t>
        <a:bodyPr/>
        <a:lstStyle/>
        <a:p>
          <a:r>
            <a:rPr lang="es-CO" sz="1800" b="1" dirty="0" smtClean="0"/>
            <a:t>Actualizada</a:t>
          </a:r>
          <a:endParaRPr lang="es-CO" sz="1800" b="1" dirty="0"/>
        </a:p>
      </dgm:t>
    </dgm:pt>
    <dgm:pt modelId="{481ED19D-A07F-4537-AC2A-732DE50CC46C}" type="parTrans" cxnId="{ABB3CBAA-6A93-4DE0-9970-1C1366A6C8D2}">
      <dgm:prSet/>
      <dgm:spPr/>
      <dgm:t>
        <a:bodyPr/>
        <a:lstStyle/>
        <a:p>
          <a:endParaRPr lang="es-CO" sz="1800"/>
        </a:p>
      </dgm:t>
    </dgm:pt>
    <dgm:pt modelId="{C022305A-7DEF-4C71-B0B9-DF9C83A8777D}" type="sibTrans" cxnId="{ABB3CBAA-6A93-4DE0-9970-1C1366A6C8D2}">
      <dgm:prSet/>
      <dgm:spPr/>
      <dgm:t>
        <a:bodyPr/>
        <a:lstStyle/>
        <a:p>
          <a:endParaRPr lang="es-CO" sz="1800"/>
        </a:p>
      </dgm:t>
    </dgm:pt>
    <dgm:pt modelId="{4A817BE4-5F7E-4A04-A3CD-023DD60F507C}">
      <dgm:prSet custT="1"/>
      <dgm:spPr/>
      <dgm:t>
        <a:bodyPr/>
        <a:lstStyle/>
        <a:p>
          <a:r>
            <a:rPr lang="es-CO" sz="2000" b="1" u="sng" dirty="0" smtClean="0"/>
            <a:t>Motivada</a:t>
          </a:r>
          <a:endParaRPr lang="es-CO" sz="2000" b="1" u="sng" dirty="0"/>
        </a:p>
      </dgm:t>
    </dgm:pt>
    <dgm:pt modelId="{848D29F8-C4DA-4B4E-8055-8FFDA9A3773E}" type="parTrans" cxnId="{F3DD96FC-AF0B-4C07-BC55-09FEE07BFAB3}">
      <dgm:prSet/>
      <dgm:spPr/>
      <dgm:t>
        <a:bodyPr/>
        <a:lstStyle/>
        <a:p>
          <a:endParaRPr lang="es-CO" sz="1800"/>
        </a:p>
      </dgm:t>
    </dgm:pt>
    <dgm:pt modelId="{82BCA1C1-FC66-4F85-A14C-B433F014F71A}" type="sibTrans" cxnId="{F3DD96FC-AF0B-4C07-BC55-09FEE07BFAB3}">
      <dgm:prSet/>
      <dgm:spPr/>
      <dgm:t>
        <a:bodyPr/>
        <a:lstStyle/>
        <a:p>
          <a:endParaRPr lang="es-CO" sz="1800"/>
        </a:p>
      </dgm:t>
    </dgm:pt>
    <dgm:pt modelId="{6E33B583-561B-48FC-B7CA-71821CA0FE0B}" type="pres">
      <dgm:prSet presAssocID="{DC4695A5-C0C9-49BD-AFDF-99C4F8CE8EF9}" presName="Name0" presStyleCnt="0">
        <dgm:presLayoutVars>
          <dgm:chMax val="1"/>
          <dgm:dir/>
          <dgm:animLvl val="ctr"/>
          <dgm:resizeHandles val="exact"/>
        </dgm:presLayoutVars>
      </dgm:prSet>
      <dgm:spPr/>
      <dgm:t>
        <a:bodyPr/>
        <a:lstStyle/>
        <a:p>
          <a:endParaRPr lang="es-CO"/>
        </a:p>
      </dgm:t>
    </dgm:pt>
    <dgm:pt modelId="{39D065DC-A65A-48EB-B6A7-98339C787F05}" type="pres">
      <dgm:prSet presAssocID="{E29A4E3E-D232-466E-A42D-C761ADB2A8FE}" presName="centerShape" presStyleLbl="node0" presStyleIdx="0" presStyleCnt="1"/>
      <dgm:spPr/>
      <dgm:t>
        <a:bodyPr/>
        <a:lstStyle/>
        <a:p>
          <a:endParaRPr lang="es-CO"/>
        </a:p>
      </dgm:t>
    </dgm:pt>
    <dgm:pt modelId="{2F9D5A10-2F04-44A1-A6CD-896C57C434BC}" type="pres">
      <dgm:prSet presAssocID="{49F77AED-5D68-43DD-BFB7-CDF650CB0F30}" presName="node" presStyleLbl="node1" presStyleIdx="0" presStyleCnt="5" custScaleX="122495" custScaleY="109336">
        <dgm:presLayoutVars>
          <dgm:bulletEnabled val="1"/>
        </dgm:presLayoutVars>
      </dgm:prSet>
      <dgm:spPr/>
      <dgm:t>
        <a:bodyPr/>
        <a:lstStyle/>
        <a:p>
          <a:endParaRPr lang="es-CO"/>
        </a:p>
      </dgm:t>
    </dgm:pt>
    <dgm:pt modelId="{1D859F4B-6DAB-4D95-BC74-9F86E7EA6D9A}" type="pres">
      <dgm:prSet presAssocID="{49F77AED-5D68-43DD-BFB7-CDF650CB0F30}" presName="dummy" presStyleCnt="0"/>
      <dgm:spPr/>
    </dgm:pt>
    <dgm:pt modelId="{5855F6D0-5ACC-47D3-9510-3B914B8DA953}" type="pres">
      <dgm:prSet presAssocID="{BED3A361-F59D-49BD-9BDB-38257C767154}" presName="sibTrans" presStyleLbl="sibTrans2D1" presStyleIdx="0" presStyleCnt="5"/>
      <dgm:spPr/>
      <dgm:t>
        <a:bodyPr/>
        <a:lstStyle/>
        <a:p>
          <a:endParaRPr lang="es-CO"/>
        </a:p>
      </dgm:t>
    </dgm:pt>
    <dgm:pt modelId="{A60F9C01-8ECE-48A2-BB96-DE36BA12AB77}" type="pres">
      <dgm:prSet presAssocID="{897B7ED9-30DA-4760-B9CF-BABD61C64C76}" presName="node" presStyleLbl="node1" presStyleIdx="1" presStyleCnt="5" custScaleX="122495" custScaleY="109336">
        <dgm:presLayoutVars>
          <dgm:bulletEnabled val="1"/>
        </dgm:presLayoutVars>
      </dgm:prSet>
      <dgm:spPr/>
      <dgm:t>
        <a:bodyPr/>
        <a:lstStyle/>
        <a:p>
          <a:endParaRPr lang="es-CO"/>
        </a:p>
      </dgm:t>
    </dgm:pt>
    <dgm:pt modelId="{7230FFD8-DA46-46A9-9571-35F0408B994F}" type="pres">
      <dgm:prSet presAssocID="{897B7ED9-30DA-4760-B9CF-BABD61C64C76}" presName="dummy" presStyleCnt="0"/>
      <dgm:spPr/>
    </dgm:pt>
    <dgm:pt modelId="{0F724E13-BD95-4EA9-9430-51869E163102}" type="pres">
      <dgm:prSet presAssocID="{5D4D5651-9D65-4DFE-8829-D673A91E1E38}" presName="sibTrans" presStyleLbl="sibTrans2D1" presStyleIdx="1" presStyleCnt="5"/>
      <dgm:spPr/>
      <dgm:t>
        <a:bodyPr/>
        <a:lstStyle/>
        <a:p>
          <a:endParaRPr lang="es-CO"/>
        </a:p>
      </dgm:t>
    </dgm:pt>
    <dgm:pt modelId="{A637C932-BC96-4506-95A7-F0E96FC08CF1}" type="pres">
      <dgm:prSet presAssocID="{0FDB0511-FE61-438E-9C37-09B12D739A70}" presName="node" presStyleLbl="node1" presStyleIdx="2" presStyleCnt="5" custScaleX="122495" custScaleY="109336">
        <dgm:presLayoutVars>
          <dgm:bulletEnabled val="1"/>
        </dgm:presLayoutVars>
      </dgm:prSet>
      <dgm:spPr/>
      <dgm:t>
        <a:bodyPr/>
        <a:lstStyle/>
        <a:p>
          <a:endParaRPr lang="es-CO"/>
        </a:p>
      </dgm:t>
    </dgm:pt>
    <dgm:pt modelId="{3A832FAE-A18A-4999-A471-C2938A34CBA2}" type="pres">
      <dgm:prSet presAssocID="{0FDB0511-FE61-438E-9C37-09B12D739A70}" presName="dummy" presStyleCnt="0"/>
      <dgm:spPr/>
    </dgm:pt>
    <dgm:pt modelId="{D389488D-4C10-40CC-80AB-AFCCE3DF0B46}" type="pres">
      <dgm:prSet presAssocID="{5CB92389-B6A6-4851-91C1-2C8FF33E6263}" presName="sibTrans" presStyleLbl="sibTrans2D1" presStyleIdx="2" presStyleCnt="5"/>
      <dgm:spPr/>
      <dgm:t>
        <a:bodyPr/>
        <a:lstStyle/>
        <a:p>
          <a:endParaRPr lang="es-CO"/>
        </a:p>
      </dgm:t>
    </dgm:pt>
    <dgm:pt modelId="{D24EA652-F267-4950-9BD9-605C2DB65E9A}" type="pres">
      <dgm:prSet presAssocID="{0EFA7B65-5588-4D5B-8538-2C0F83E66856}" presName="node" presStyleLbl="node1" presStyleIdx="3" presStyleCnt="5" custScaleX="122495" custScaleY="109336">
        <dgm:presLayoutVars>
          <dgm:bulletEnabled val="1"/>
        </dgm:presLayoutVars>
      </dgm:prSet>
      <dgm:spPr/>
      <dgm:t>
        <a:bodyPr/>
        <a:lstStyle/>
        <a:p>
          <a:endParaRPr lang="es-CO"/>
        </a:p>
      </dgm:t>
    </dgm:pt>
    <dgm:pt modelId="{5FBC459F-E29B-4A8F-97CC-779016C34535}" type="pres">
      <dgm:prSet presAssocID="{0EFA7B65-5588-4D5B-8538-2C0F83E66856}" presName="dummy" presStyleCnt="0"/>
      <dgm:spPr/>
    </dgm:pt>
    <dgm:pt modelId="{63A5B879-339F-425C-A5AA-EC82B708A158}" type="pres">
      <dgm:prSet presAssocID="{C022305A-7DEF-4C71-B0B9-DF9C83A8777D}" presName="sibTrans" presStyleLbl="sibTrans2D1" presStyleIdx="3" presStyleCnt="5"/>
      <dgm:spPr/>
      <dgm:t>
        <a:bodyPr/>
        <a:lstStyle/>
        <a:p>
          <a:endParaRPr lang="es-CO"/>
        </a:p>
      </dgm:t>
    </dgm:pt>
    <dgm:pt modelId="{3DD95379-E807-4221-986C-3B5839A16C88}" type="pres">
      <dgm:prSet presAssocID="{4A817BE4-5F7E-4A04-A3CD-023DD60F507C}" presName="node" presStyleLbl="node1" presStyleIdx="4" presStyleCnt="5" custScaleX="122495" custScaleY="109336" custRadScaleRad="99916" custRadScaleInc="6165">
        <dgm:presLayoutVars>
          <dgm:bulletEnabled val="1"/>
        </dgm:presLayoutVars>
      </dgm:prSet>
      <dgm:spPr/>
      <dgm:t>
        <a:bodyPr/>
        <a:lstStyle/>
        <a:p>
          <a:endParaRPr lang="es-CO"/>
        </a:p>
      </dgm:t>
    </dgm:pt>
    <dgm:pt modelId="{13BDD5A7-61D7-4BBA-B13F-9916CD60744B}" type="pres">
      <dgm:prSet presAssocID="{4A817BE4-5F7E-4A04-A3CD-023DD60F507C}" presName="dummy" presStyleCnt="0"/>
      <dgm:spPr/>
    </dgm:pt>
    <dgm:pt modelId="{16EA10BE-6B4E-4D47-B4B6-6FF19698D01B}" type="pres">
      <dgm:prSet presAssocID="{82BCA1C1-FC66-4F85-A14C-B433F014F71A}" presName="sibTrans" presStyleLbl="sibTrans2D1" presStyleIdx="4" presStyleCnt="5"/>
      <dgm:spPr/>
      <dgm:t>
        <a:bodyPr/>
        <a:lstStyle/>
        <a:p>
          <a:endParaRPr lang="es-CO"/>
        </a:p>
      </dgm:t>
    </dgm:pt>
  </dgm:ptLst>
  <dgm:cxnLst>
    <dgm:cxn modelId="{4685CA2E-5D9B-43B9-93FE-7E69F0C068BC}" srcId="{DC4695A5-C0C9-49BD-AFDF-99C4F8CE8EF9}" destId="{E29A4E3E-D232-466E-A42D-C761ADB2A8FE}" srcOrd="0" destOrd="0" parTransId="{E01C8F2F-302A-4028-B106-545FCF671A21}" sibTransId="{B36EC1AA-682B-4D72-AF3C-8AB52E24516E}"/>
    <dgm:cxn modelId="{962B38A9-264B-4B9D-BD9E-8FCA3B0762CF}" type="presOf" srcId="{5CB92389-B6A6-4851-91C1-2C8FF33E6263}" destId="{D389488D-4C10-40CC-80AB-AFCCE3DF0B46}" srcOrd="0" destOrd="0" presId="urn:microsoft.com/office/officeart/2005/8/layout/radial6"/>
    <dgm:cxn modelId="{72BC18A0-913F-4DF1-A4E6-26F134A01FBB}" type="presOf" srcId="{E29A4E3E-D232-466E-A42D-C761ADB2A8FE}" destId="{39D065DC-A65A-48EB-B6A7-98339C787F05}" srcOrd="0" destOrd="0" presId="urn:microsoft.com/office/officeart/2005/8/layout/radial6"/>
    <dgm:cxn modelId="{ABB3CBAA-6A93-4DE0-9970-1C1366A6C8D2}" srcId="{E29A4E3E-D232-466E-A42D-C761ADB2A8FE}" destId="{0EFA7B65-5588-4D5B-8538-2C0F83E66856}" srcOrd="3" destOrd="0" parTransId="{481ED19D-A07F-4537-AC2A-732DE50CC46C}" sibTransId="{C022305A-7DEF-4C71-B0B9-DF9C83A8777D}"/>
    <dgm:cxn modelId="{C43E2526-2674-4C9B-83F3-8F9EF22E09A6}" type="presOf" srcId="{0EFA7B65-5588-4D5B-8538-2C0F83E66856}" destId="{D24EA652-F267-4950-9BD9-605C2DB65E9A}" srcOrd="0" destOrd="0" presId="urn:microsoft.com/office/officeart/2005/8/layout/radial6"/>
    <dgm:cxn modelId="{DF17BC13-D566-41EC-965E-624F2B30551E}" type="presOf" srcId="{5D4D5651-9D65-4DFE-8829-D673A91E1E38}" destId="{0F724E13-BD95-4EA9-9430-51869E163102}" srcOrd="0" destOrd="0" presId="urn:microsoft.com/office/officeart/2005/8/layout/radial6"/>
    <dgm:cxn modelId="{DD4AC12E-C613-4580-8F7D-1F2C98FDD4B8}" type="presOf" srcId="{897B7ED9-30DA-4760-B9CF-BABD61C64C76}" destId="{A60F9C01-8ECE-48A2-BB96-DE36BA12AB77}" srcOrd="0" destOrd="0" presId="urn:microsoft.com/office/officeart/2005/8/layout/radial6"/>
    <dgm:cxn modelId="{B4E2AC6E-3E0C-4A7D-A599-210D6954F7BD}" type="presOf" srcId="{0FDB0511-FE61-438E-9C37-09B12D739A70}" destId="{A637C932-BC96-4506-95A7-F0E96FC08CF1}" srcOrd="0" destOrd="0" presId="urn:microsoft.com/office/officeart/2005/8/layout/radial6"/>
    <dgm:cxn modelId="{C2BED30F-EADC-4158-8EAF-6B0CF1880380}" srcId="{E29A4E3E-D232-466E-A42D-C761ADB2A8FE}" destId="{897B7ED9-30DA-4760-B9CF-BABD61C64C76}" srcOrd="1" destOrd="0" parTransId="{B2D99B2C-8BBC-489F-BC24-820AA5095E50}" sibTransId="{5D4D5651-9D65-4DFE-8829-D673A91E1E38}"/>
    <dgm:cxn modelId="{91880926-8BA7-441B-BC1C-8D8644CEB59F}" type="presOf" srcId="{DC4695A5-C0C9-49BD-AFDF-99C4F8CE8EF9}" destId="{6E33B583-561B-48FC-B7CA-71821CA0FE0B}" srcOrd="0" destOrd="0" presId="urn:microsoft.com/office/officeart/2005/8/layout/radial6"/>
    <dgm:cxn modelId="{C3F4207A-2216-47EF-8168-E179C93DB013}" type="presOf" srcId="{C022305A-7DEF-4C71-B0B9-DF9C83A8777D}" destId="{63A5B879-339F-425C-A5AA-EC82B708A158}" srcOrd="0" destOrd="0" presId="urn:microsoft.com/office/officeart/2005/8/layout/radial6"/>
    <dgm:cxn modelId="{118F36A4-E5A6-4E0F-A1AE-FE594ACB9C4C}" srcId="{E29A4E3E-D232-466E-A42D-C761ADB2A8FE}" destId="{49F77AED-5D68-43DD-BFB7-CDF650CB0F30}" srcOrd="0" destOrd="0" parTransId="{ADAFCE5B-F309-40E0-9910-C1EA1B1457DE}" sibTransId="{BED3A361-F59D-49BD-9BDB-38257C767154}"/>
    <dgm:cxn modelId="{F3DD96FC-AF0B-4C07-BC55-09FEE07BFAB3}" srcId="{E29A4E3E-D232-466E-A42D-C761ADB2A8FE}" destId="{4A817BE4-5F7E-4A04-A3CD-023DD60F507C}" srcOrd="4" destOrd="0" parTransId="{848D29F8-C4DA-4B4E-8055-8FFDA9A3773E}" sibTransId="{82BCA1C1-FC66-4F85-A14C-B433F014F71A}"/>
    <dgm:cxn modelId="{67C5CA8E-672F-4186-91CA-211020E9FD52}" type="presOf" srcId="{4A817BE4-5F7E-4A04-A3CD-023DD60F507C}" destId="{3DD95379-E807-4221-986C-3B5839A16C88}" srcOrd="0" destOrd="0" presId="urn:microsoft.com/office/officeart/2005/8/layout/radial6"/>
    <dgm:cxn modelId="{48A33462-1A6F-43E6-AF71-8921C936793E}" type="presOf" srcId="{49F77AED-5D68-43DD-BFB7-CDF650CB0F30}" destId="{2F9D5A10-2F04-44A1-A6CD-896C57C434BC}" srcOrd="0" destOrd="0" presId="urn:microsoft.com/office/officeart/2005/8/layout/radial6"/>
    <dgm:cxn modelId="{D8EF3A1A-F3B9-459E-A8FA-DB060E69A8CA}" srcId="{E29A4E3E-D232-466E-A42D-C761ADB2A8FE}" destId="{0FDB0511-FE61-438E-9C37-09B12D739A70}" srcOrd="2" destOrd="0" parTransId="{7869404D-79AF-4628-8C02-8663A95CA374}" sibTransId="{5CB92389-B6A6-4851-91C1-2C8FF33E6263}"/>
    <dgm:cxn modelId="{B3AC8D04-B509-488B-8E87-0F266CFB814C}" type="presOf" srcId="{BED3A361-F59D-49BD-9BDB-38257C767154}" destId="{5855F6D0-5ACC-47D3-9510-3B914B8DA953}" srcOrd="0" destOrd="0" presId="urn:microsoft.com/office/officeart/2005/8/layout/radial6"/>
    <dgm:cxn modelId="{0D630081-2C57-41C8-B3A0-3D54978A9873}" type="presOf" srcId="{82BCA1C1-FC66-4F85-A14C-B433F014F71A}" destId="{16EA10BE-6B4E-4D47-B4B6-6FF19698D01B}" srcOrd="0" destOrd="0" presId="urn:microsoft.com/office/officeart/2005/8/layout/radial6"/>
    <dgm:cxn modelId="{6E4FF104-F722-44FA-A064-A2F775268836}" type="presParOf" srcId="{6E33B583-561B-48FC-B7CA-71821CA0FE0B}" destId="{39D065DC-A65A-48EB-B6A7-98339C787F05}" srcOrd="0" destOrd="0" presId="urn:microsoft.com/office/officeart/2005/8/layout/radial6"/>
    <dgm:cxn modelId="{406A3CC2-0E37-4F7E-A6F6-521DAF5EC470}" type="presParOf" srcId="{6E33B583-561B-48FC-B7CA-71821CA0FE0B}" destId="{2F9D5A10-2F04-44A1-A6CD-896C57C434BC}" srcOrd="1" destOrd="0" presId="urn:microsoft.com/office/officeart/2005/8/layout/radial6"/>
    <dgm:cxn modelId="{7579D554-E84E-49F1-BD97-B0D2B52DF96B}" type="presParOf" srcId="{6E33B583-561B-48FC-B7CA-71821CA0FE0B}" destId="{1D859F4B-6DAB-4D95-BC74-9F86E7EA6D9A}" srcOrd="2" destOrd="0" presId="urn:microsoft.com/office/officeart/2005/8/layout/radial6"/>
    <dgm:cxn modelId="{D661BD01-DD6B-4F7C-B690-42FBE35EB504}" type="presParOf" srcId="{6E33B583-561B-48FC-B7CA-71821CA0FE0B}" destId="{5855F6D0-5ACC-47D3-9510-3B914B8DA953}" srcOrd="3" destOrd="0" presId="urn:microsoft.com/office/officeart/2005/8/layout/radial6"/>
    <dgm:cxn modelId="{67808A09-8A1A-4AA6-BC89-1AEB4794FF2A}" type="presParOf" srcId="{6E33B583-561B-48FC-B7CA-71821CA0FE0B}" destId="{A60F9C01-8ECE-48A2-BB96-DE36BA12AB77}" srcOrd="4" destOrd="0" presId="urn:microsoft.com/office/officeart/2005/8/layout/radial6"/>
    <dgm:cxn modelId="{315A8E58-0435-4741-8C2B-4958C44AD3AB}" type="presParOf" srcId="{6E33B583-561B-48FC-B7CA-71821CA0FE0B}" destId="{7230FFD8-DA46-46A9-9571-35F0408B994F}" srcOrd="5" destOrd="0" presId="urn:microsoft.com/office/officeart/2005/8/layout/radial6"/>
    <dgm:cxn modelId="{2EC236A7-F742-4A8E-875B-E62666ECA0A5}" type="presParOf" srcId="{6E33B583-561B-48FC-B7CA-71821CA0FE0B}" destId="{0F724E13-BD95-4EA9-9430-51869E163102}" srcOrd="6" destOrd="0" presId="urn:microsoft.com/office/officeart/2005/8/layout/radial6"/>
    <dgm:cxn modelId="{6D49FC02-BD1B-429E-8B7C-9FA8094B4FB2}" type="presParOf" srcId="{6E33B583-561B-48FC-B7CA-71821CA0FE0B}" destId="{A637C932-BC96-4506-95A7-F0E96FC08CF1}" srcOrd="7" destOrd="0" presId="urn:microsoft.com/office/officeart/2005/8/layout/radial6"/>
    <dgm:cxn modelId="{CF078239-2048-4646-80AB-DEFA552A1294}" type="presParOf" srcId="{6E33B583-561B-48FC-B7CA-71821CA0FE0B}" destId="{3A832FAE-A18A-4999-A471-C2938A34CBA2}" srcOrd="8" destOrd="0" presId="urn:microsoft.com/office/officeart/2005/8/layout/radial6"/>
    <dgm:cxn modelId="{F201C0A2-E1CB-49C6-9540-6A3D9DA59CC9}" type="presParOf" srcId="{6E33B583-561B-48FC-B7CA-71821CA0FE0B}" destId="{D389488D-4C10-40CC-80AB-AFCCE3DF0B46}" srcOrd="9" destOrd="0" presId="urn:microsoft.com/office/officeart/2005/8/layout/radial6"/>
    <dgm:cxn modelId="{0F6FDBBC-0321-48F4-A1E5-4EB64CC992E9}" type="presParOf" srcId="{6E33B583-561B-48FC-B7CA-71821CA0FE0B}" destId="{D24EA652-F267-4950-9BD9-605C2DB65E9A}" srcOrd="10" destOrd="0" presId="urn:microsoft.com/office/officeart/2005/8/layout/radial6"/>
    <dgm:cxn modelId="{0EAE5EEA-F981-4179-823C-3A9813A6C162}" type="presParOf" srcId="{6E33B583-561B-48FC-B7CA-71821CA0FE0B}" destId="{5FBC459F-E29B-4A8F-97CC-779016C34535}" srcOrd="11" destOrd="0" presId="urn:microsoft.com/office/officeart/2005/8/layout/radial6"/>
    <dgm:cxn modelId="{DC527C59-9C13-4355-AC28-0CEA292D5A5B}" type="presParOf" srcId="{6E33B583-561B-48FC-B7CA-71821CA0FE0B}" destId="{63A5B879-339F-425C-A5AA-EC82B708A158}" srcOrd="12" destOrd="0" presId="urn:microsoft.com/office/officeart/2005/8/layout/radial6"/>
    <dgm:cxn modelId="{00C94BA6-1147-44F1-89DE-250E1C0BC52E}" type="presParOf" srcId="{6E33B583-561B-48FC-B7CA-71821CA0FE0B}" destId="{3DD95379-E807-4221-986C-3B5839A16C88}" srcOrd="13" destOrd="0" presId="urn:microsoft.com/office/officeart/2005/8/layout/radial6"/>
    <dgm:cxn modelId="{2FFF8AE3-0A4F-4F7C-B4B2-1127594E2BE2}" type="presParOf" srcId="{6E33B583-561B-48FC-B7CA-71821CA0FE0B}" destId="{13BDD5A7-61D7-4BBA-B13F-9916CD60744B}" srcOrd="14" destOrd="0" presId="urn:microsoft.com/office/officeart/2005/8/layout/radial6"/>
    <dgm:cxn modelId="{D0CFC263-25A2-4E4A-811B-CC9D962C3942}" type="presParOf" srcId="{6E33B583-561B-48FC-B7CA-71821CA0FE0B}" destId="{16EA10BE-6B4E-4D47-B4B6-6FF19698D01B}"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AC87614-4086-104A-82EF-88089F672DD1}"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A54ED857-D575-A54E-B825-50B21140F1DE}">
      <dgm:prSet phldrT="[Text]" custT="1"/>
      <dgm:spPr>
        <a:xfrm>
          <a:off x="0" y="0"/>
          <a:ext cx="9002915" cy="4176464"/>
        </a:xfrm>
        <a:solidFill>
          <a:srgbClr val="FFFFFF"/>
        </a:solidFill>
        <a:ln>
          <a:solidFill>
            <a:srgbClr val="FFFFFF"/>
          </a:solidFill>
        </a:ln>
        <a:effectLst/>
      </dgm:spPr>
      <dgm:t>
        <a:bodyPr/>
        <a:lstStyle/>
        <a:p>
          <a:pPr algn="l"/>
          <a:endParaRPr lang="en-US" sz="1600" dirty="0">
            <a:solidFill>
              <a:srgbClr val="000000">
                <a:hueOff val="0"/>
                <a:satOff val="0"/>
                <a:lumOff val="0"/>
                <a:alphaOff val="0"/>
              </a:srgbClr>
            </a:solidFill>
            <a:latin typeface="Arial"/>
            <a:ea typeface="+mn-ea"/>
            <a:cs typeface="+mn-cs"/>
          </a:endParaRPr>
        </a:p>
      </dgm:t>
    </dgm:pt>
    <dgm:pt modelId="{67CCE8C0-2D6B-0845-817A-6C8F73932B41}" type="parTrans" cxnId="{ABA2C926-930A-614B-B777-C7250B7D8FBE}">
      <dgm:prSet/>
      <dgm:spPr>
        <a:ln>
          <a:solidFill>
            <a:srgbClr val="406C99"/>
          </a:solidFill>
        </a:ln>
      </dgm:spPr>
      <dgm:t>
        <a:bodyPr/>
        <a:lstStyle/>
        <a:p>
          <a:endParaRPr lang="en-US" sz="2000"/>
        </a:p>
      </dgm:t>
    </dgm:pt>
    <dgm:pt modelId="{FA36A955-3708-5B42-96BA-49A241BD3593}" type="sibTrans" cxnId="{ABA2C926-930A-614B-B777-C7250B7D8FBE}">
      <dgm:prSet/>
      <dgm:spPr/>
      <dgm:t>
        <a:bodyPr/>
        <a:lstStyle/>
        <a:p>
          <a:endParaRPr lang="en-US" sz="2000"/>
        </a:p>
      </dgm:t>
    </dgm:pt>
    <dgm:pt modelId="{1BEB35C4-3A7E-894E-9AFF-35F1C5B1AE80}">
      <dgm:prSet phldrT="[Text]" custT="1"/>
      <dgm:spPr>
        <a:xfrm>
          <a:off x="438910" y="1811220"/>
          <a:ext cx="8125094" cy="483158"/>
        </a:xfrm>
        <a:solidFill>
          <a:srgbClr val="FFC000"/>
        </a:solidFill>
        <a:ln>
          <a:solidFill>
            <a:srgbClr val="406C99"/>
          </a:solidFill>
        </a:ln>
        <a:effectLst/>
      </dgm:spPr>
      <dgm:t>
        <a:bodyPr/>
        <a:lstStyle/>
        <a:p>
          <a:pPr algn="l"/>
          <a:r>
            <a:rPr lang="es-CO" altLang="es-CO" sz="1600" dirty="0" smtClean="0">
              <a:solidFill>
                <a:srgbClr val="000000"/>
              </a:solidFill>
              <a:latin typeface="Arial"/>
              <a:ea typeface="+mn-ea"/>
              <a:cs typeface="+mn-cs"/>
            </a:rPr>
            <a:t> 2. Elaboración de relatoría e informes sobre el cumplimiento de las decisiones de tutela.</a:t>
          </a:r>
          <a:endParaRPr lang="en-US" sz="1600" dirty="0">
            <a:solidFill>
              <a:srgbClr val="FFFFFF"/>
            </a:solidFill>
            <a:latin typeface="Arial"/>
            <a:ea typeface="+mn-ea"/>
            <a:cs typeface="+mn-cs"/>
          </a:endParaRPr>
        </a:p>
      </dgm:t>
    </dgm:pt>
    <dgm:pt modelId="{E6A5BAC6-68CC-F94E-81E1-3D024DC91AF1}" type="parTrans" cxnId="{44D15B5F-7C4F-2C44-8F12-05D4A253C079}">
      <dgm:prSet/>
      <dgm:spPr>
        <a:ln>
          <a:solidFill>
            <a:srgbClr val="406C99"/>
          </a:solidFill>
        </a:ln>
      </dgm:spPr>
      <dgm:t>
        <a:bodyPr/>
        <a:lstStyle/>
        <a:p>
          <a:endParaRPr lang="en-US" sz="2000"/>
        </a:p>
      </dgm:t>
    </dgm:pt>
    <dgm:pt modelId="{C5AE501D-D5D3-C647-9C79-8BF50C1420F3}" type="sibTrans" cxnId="{44D15B5F-7C4F-2C44-8F12-05D4A253C079}">
      <dgm:prSet/>
      <dgm:spPr/>
      <dgm:t>
        <a:bodyPr/>
        <a:lstStyle/>
        <a:p>
          <a:endParaRPr lang="en-US" sz="2000"/>
        </a:p>
      </dgm:t>
    </dgm:pt>
    <dgm:pt modelId="{1C35A196-5B21-1043-BE5F-0787A77EC729}">
      <dgm:prSet phldrT="[Text]" custT="1"/>
      <dgm:spPr>
        <a:xfrm>
          <a:off x="438910" y="2368710"/>
          <a:ext cx="8125094" cy="483158"/>
        </a:xfrm>
        <a:solidFill>
          <a:srgbClr val="FFC000"/>
        </a:solidFill>
        <a:ln>
          <a:solidFill>
            <a:srgbClr val="406C99"/>
          </a:solidFill>
        </a:ln>
        <a:effectLst/>
      </dgm:spPr>
      <dgm:t>
        <a:bodyPr/>
        <a:lstStyle/>
        <a:p>
          <a:pPr algn="l"/>
          <a:r>
            <a:rPr lang="es-CO" altLang="es-CO" sz="1600" dirty="0" smtClean="0">
              <a:solidFill>
                <a:srgbClr val="000000"/>
              </a:solidFill>
              <a:latin typeface="Arial"/>
              <a:ea typeface="+mn-ea"/>
              <a:cs typeface="+mn-cs"/>
            </a:rPr>
            <a:t> 3. Vigilancia y seguimiento al cumplimiento de la Ley por parte de los sujetos obligados.</a:t>
          </a:r>
          <a:endParaRPr lang="en-US" sz="1600" dirty="0">
            <a:solidFill>
              <a:srgbClr val="FFFFFF"/>
            </a:solidFill>
            <a:latin typeface="Arial"/>
            <a:ea typeface="+mn-ea"/>
            <a:cs typeface="+mn-cs"/>
          </a:endParaRPr>
        </a:p>
      </dgm:t>
    </dgm:pt>
    <dgm:pt modelId="{BA76E080-46EA-AC4A-89C7-271A331FA5B9}" type="parTrans" cxnId="{03A94B63-3251-D243-A3AF-E6A285AD7A09}">
      <dgm:prSet/>
      <dgm:spPr>
        <a:ln>
          <a:solidFill>
            <a:srgbClr val="406C99"/>
          </a:solidFill>
        </a:ln>
      </dgm:spPr>
      <dgm:t>
        <a:bodyPr/>
        <a:lstStyle/>
        <a:p>
          <a:endParaRPr lang="en-US" sz="2000"/>
        </a:p>
      </dgm:t>
    </dgm:pt>
    <dgm:pt modelId="{07298297-52A6-3D4D-9DE9-8EBF76E16CB0}" type="sibTrans" cxnId="{03A94B63-3251-D243-A3AF-E6A285AD7A09}">
      <dgm:prSet/>
      <dgm:spPr/>
      <dgm:t>
        <a:bodyPr/>
        <a:lstStyle/>
        <a:p>
          <a:endParaRPr lang="en-US" sz="2000"/>
        </a:p>
      </dgm:t>
    </dgm:pt>
    <dgm:pt modelId="{F89D82BE-242E-3A41-96AF-C79E0A3EB0B2}">
      <dgm:prSet phldrT="[Text]" custT="1"/>
      <dgm:spPr>
        <a:xfrm>
          <a:off x="438910" y="2926201"/>
          <a:ext cx="8125094" cy="483158"/>
        </a:xfrm>
        <a:solidFill>
          <a:srgbClr val="FFC000"/>
        </a:solidFill>
        <a:ln>
          <a:solidFill>
            <a:srgbClr val="406C99"/>
          </a:solidFill>
        </a:ln>
        <a:effectLst/>
      </dgm:spPr>
      <dgm:t>
        <a:bodyPr/>
        <a:lstStyle/>
        <a:p>
          <a:pPr algn="l"/>
          <a:r>
            <a:rPr lang="es-CO" altLang="es-CO" sz="1600" dirty="0" smtClean="0">
              <a:solidFill>
                <a:sysClr val="windowText" lastClr="000000"/>
              </a:solidFill>
              <a:latin typeface="Arial"/>
              <a:ea typeface="+mn-ea"/>
              <a:cs typeface="+mn-cs"/>
            </a:rPr>
            <a:t> 4. Implementación del procedimiento especial de solicitud con identificación reservada. </a:t>
          </a:r>
          <a:endParaRPr lang="en-US" sz="1600" dirty="0">
            <a:solidFill>
              <a:srgbClr val="FFFFFF"/>
            </a:solidFill>
            <a:latin typeface="Arial"/>
            <a:ea typeface="+mn-ea"/>
            <a:cs typeface="+mn-cs"/>
          </a:endParaRPr>
        </a:p>
      </dgm:t>
    </dgm:pt>
    <dgm:pt modelId="{F4DB3AED-B7C6-6843-B366-D6D2C06D02CA}" type="parTrans" cxnId="{638B097A-DFC9-0746-91A0-DED937E15296}">
      <dgm:prSet/>
      <dgm:spPr>
        <a:ln>
          <a:solidFill>
            <a:srgbClr val="406C99"/>
          </a:solidFill>
        </a:ln>
      </dgm:spPr>
      <dgm:t>
        <a:bodyPr/>
        <a:lstStyle/>
        <a:p>
          <a:endParaRPr lang="en-US" sz="2000"/>
        </a:p>
      </dgm:t>
    </dgm:pt>
    <dgm:pt modelId="{A5F12057-7B25-5B4F-A2BD-64DDEA665ADF}" type="sibTrans" cxnId="{638B097A-DFC9-0746-91A0-DED937E15296}">
      <dgm:prSet/>
      <dgm:spPr/>
      <dgm:t>
        <a:bodyPr/>
        <a:lstStyle/>
        <a:p>
          <a:endParaRPr lang="en-US" sz="2000"/>
        </a:p>
      </dgm:t>
    </dgm:pt>
    <dgm:pt modelId="{678991DE-9684-4E44-9E47-39714DC67374}">
      <dgm:prSet phldrT="[Text]" custT="1"/>
      <dgm:spPr>
        <a:xfrm>
          <a:off x="438910" y="3483692"/>
          <a:ext cx="8125094" cy="483158"/>
        </a:xfrm>
        <a:solidFill>
          <a:srgbClr val="FFC000"/>
        </a:solidFill>
        <a:ln>
          <a:solidFill>
            <a:srgbClr val="406C99"/>
          </a:solidFill>
        </a:ln>
        <a:effectLst/>
      </dgm:spPr>
      <dgm:t>
        <a:bodyPr/>
        <a:lstStyle/>
        <a:p>
          <a:pPr algn="l"/>
          <a:r>
            <a:rPr lang="es-CO" sz="1600" dirty="0" smtClean="0">
              <a:solidFill>
                <a:srgbClr val="000000"/>
              </a:solidFill>
              <a:latin typeface="Arial"/>
              <a:ea typeface="+mn-ea"/>
              <a:cs typeface="+mn-cs"/>
            </a:rPr>
            <a:t> 5. Imponer de sanciones disciplinarias.</a:t>
          </a:r>
          <a:endParaRPr lang="en-US" sz="1600" dirty="0">
            <a:solidFill>
              <a:srgbClr val="FFFFFF"/>
            </a:solidFill>
            <a:latin typeface="Arial"/>
            <a:ea typeface="+mn-ea"/>
            <a:cs typeface="+mn-cs"/>
          </a:endParaRPr>
        </a:p>
      </dgm:t>
    </dgm:pt>
    <dgm:pt modelId="{3ABBAA0F-0FD0-DB4B-A045-5644CC127835}" type="parTrans" cxnId="{1B763F49-1E16-7049-9865-F6BA4FD4B2A3}">
      <dgm:prSet/>
      <dgm:spPr>
        <a:ln>
          <a:solidFill>
            <a:srgbClr val="406C99"/>
          </a:solidFill>
        </a:ln>
      </dgm:spPr>
      <dgm:t>
        <a:bodyPr/>
        <a:lstStyle/>
        <a:p>
          <a:endParaRPr lang="en-US" sz="2000"/>
        </a:p>
      </dgm:t>
    </dgm:pt>
    <dgm:pt modelId="{6C9D7DED-6585-3847-92CC-007A5ABBE00B}" type="sibTrans" cxnId="{1B763F49-1E16-7049-9865-F6BA4FD4B2A3}">
      <dgm:prSet/>
      <dgm:spPr/>
      <dgm:t>
        <a:bodyPr/>
        <a:lstStyle/>
        <a:p>
          <a:endParaRPr lang="en-US" sz="2000"/>
        </a:p>
      </dgm:t>
    </dgm:pt>
    <dgm:pt modelId="{50DD1A33-ECC4-4D4F-9638-D23B8CB1C7F7}">
      <dgm:prSet custT="1"/>
      <dgm:spPr>
        <a:xfrm>
          <a:off x="438910" y="1253729"/>
          <a:ext cx="8125094" cy="483158"/>
        </a:xfrm>
        <a:solidFill>
          <a:srgbClr val="FFC000"/>
        </a:solidFill>
        <a:ln>
          <a:solidFill>
            <a:srgbClr val="406C99"/>
          </a:solidFill>
        </a:ln>
        <a:effectLst/>
      </dgm:spPr>
      <dgm:t>
        <a:bodyPr/>
        <a:lstStyle/>
        <a:p>
          <a:pPr algn="l"/>
          <a:r>
            <a:rPr lang="es-CO" altLang="es-CO" sz="1600" dirty="0" smtClean="0">
              <a:solidFill>
                <a:srgbClr val="000000"/>
              </a:solidFill>
              <a:latin typeface="Arial"/>
              <a:ea typeface="+mn-ea"/>
              <a:cs typeface="+mn-cs"/>
            </a:rPr>
            <a:t>1. Promoción y capacitación a sujetos obligados y ciudadanía sobre el uso y cumplimiento de la Ley.</a:t>
          </a:r>
          <a:endParaRPr lang="es-CO" sz="1600" dirty="0">
            <a:solidFill>
              <a:srgbClr val="000000"/>
            </a:solidFill>
            <a:latin typeface="Arial"/>
            <a:ea typeface="+mn-ea"/>
            <a:cs typeface="+mn-cs"/>
          </a:endParaRPr>
        </a:p>
      </dgm:t>
    </dgm:pt>
    <dgm:pt modelId="{CA32B58A-4F89-420B-92BB-B7F4C50FB32E}" type="parTrans" cxnId="{77E16167-5688-4E1B-AFF9-696EF574AD21}">
      <dgm:prSet/>
      <dgm:spPr/>
      <dgm:t>
        <a:bodyPr/>
        <a:lstStyle/>
        <a:p>
          <a:endParaRPr lang="es-CO" sz="2000"/>
        </a:p>
      </dgm:t>
    </dgm:pt>
    <dgm:pt modelId="{B8BAB597-6F76-4E66-97B4-F35DCC476AEA}" type="sibTrans" cxnId="{77E16167-5688-4E1B-AFF9-696EF574AD21}">
      <dgm:prSet/>
      <dgm:spPr/>
      <dgm:t>
        <a:bodyPr/>
        <a:lstStyle/>
        <a:p>
          <a:endParaRPr lang="es-CO" sz="2000"/>
        </a:p>
      </dgm:t>
    </dgm:pt>
    <dgm:pt modelId="{151FCDCA-7B84-4EE2-893A-25D1279C32E1}" type="pres">
      <dgm:prSet presAssocID="{1AC87614-4086-104A-82EF-88089F672DD1}" presName="theList" presStyleCnt="0">
        <dgm:presLayoutVars>
          <dgm:dir/>
          <dgm:animLvl val="lvl"/>
          <dgm:resizeHandles val="exact"/>
        </dgm:presLayoutVars>
      </dgm:prSet>
      <dgm:spPr/>
      <dgm:t>
        <a:bodyPr/>
        <a:lstStyle/>
        <a:p>
          <a:endParaRPr lang="es-CO"/>
        </a:p>
      </dgm:t>
    </dgm:pt>
    <dgm:pt modelId="{5B67372D-0BF0-425D-A80A-717BFEB28D6E}" type="pres">
      <dgm:prSet presAssocID="{A54ED857-D575-A54E-B825-50B21140F1DE}" presName="compNode" presStyleCnt="0"/>
      <dgm:spPr/>
      <dgm:t>
        <a:bodyPr/>
        <a:lstStyle/>
        <a:p>
          <a:endParaRPr lang="es-CO"/>
        </a:p>
      </dgm:t>
    </dgm:pt>
    <dgm:pt modelId="{7C707158-CAB2-439B-9A9C-C594BCC08B04}" type="pres">
      <dgm:prSet presAssocID="{A54ED857-D575-A54E-B825-50B21140F1DE}" presName="aNode" presStyleLbl="bgShp" presStyleIdx="0" presStyleCnt="1" custLinFactNeighborY="-606"/>
      <dgm:spPr>
        <a:prstGeom prst="roundRect">
          <a:avLst>
            <a:gd name="adj" fmla="val 10000"/>
          </a:avLst>
        </a:prstGeom>
      </dgm:spPr>
      <dgm:t>
        <a:bodyPr/>
        <a:lstStyle/>
        <a:p>
          <a:endParaRPr lang="es-CO"/>
        </a:p>
      </dgm:t>
    </dgm:pt>
    <dgm:pt modelId="{3773E298-5A26-4C24-9A8A-00C85CF23F82}" type="pres">
      <dgm:prSet presAssocID="{A54ED857-D575-A54E-B825-50B21140F1DE}" presName="textNode" presStyleLbl="bgShp" presStyleIdx="0" presStyleCnt="1"/>
      <dgm:spPr/>
      <dgm:t>
        <a:bodyPr/>
        <a:lstStyle/>
        <a:p>
          <a:endParaRPr lang="es-CO"/>
        </a:p>
      </dgm:t>
    </dgm:pt>
    <dgm:pt modelId="{217AE904-3B8E-40B4-BCC2-F7CFBEFD1748}" type="pres">
      <dgm:prSet presAssocID="{A54ED857-D575-A54E-B825-50B21140F1DE}" presName="compChildNode" presStyleCnt="0"/>
      <dgm:spPr/>
      <dgm:t>
        <a:bodyPr/>
        <a:lstStyle/>
        <a:p>
          <a:endParaRPr lang="es-CO"/>
        </a:p>
      </dgm:t>
    </dgm:pt>
    <dgm:pt modelId="{D95BFB9B-D69B-490D-BA57-3B29C9384FDC}" type="pres">
      <dgm:prSet presAssocID="{A54ED857-D575-A54E-B825-50B21140F1DE}" presName="theInnerList" presStyleCnt="0"/>
      <dgm:spPr/>
      <dgm:t>
        <a:bodyPr/>
        <a:lstStyle/>
        <a:p>
          <a:endParaRPr lang="es-CO"/>
        </a:p>
      </dgm:t>
    </dgm:pt>
    <dgm:pt modelId="{813DF675-0BA5-4996-B33E-11096E961403}" type="pres">
      <dgm:prSet presAssocID="{50DD1A33-ECC4-4D4F-9638-D23B8CB1C7F7}" presName="childNode" presStyleLbl="node1" presStyleIdx="0" presStyleCnt="5" custScaleX="112812">
        <dgm:presLayoutVars>
          <dgm:bulletEnabled val="1"/>
        </dgm:presLayoutVars>
      </dgm:prSet>
      <dgm:spPr>
        <a:prstGeom prst="roundRect">
          <a:avLst>
            <a:gd name="adj" fmla="val 10000"/>
          </a:avLst>
        </a:prstGeom>
      </dgm:spPr>
      <dgm:t>
        <a:bodyPr/>
        <a:lstStyle/>
        <a:p>
          <a:endParaRPr lang="es-CO"/>
        </a:p>
      </dgm:t>
    </dgm:pt>
    <dgm:pt modelId="{4B1A1D56-CE74-479F-895A-148D19015130}" type="pres">
      <dgm:prSet presAssocID="{50DD1A33-ECC4-4D4F-9638-D23B8CB1C7F7}" presName="aSpace2" presStyleCnt="0"/>
      <dgm:spPr/>
      <dgm:t>
        <a:bodyPr/>
        <a:lstStyle/>
        <a:p>
          <a:endParaRPr lang="es-CO"/>
        </a:p>
      </dgm:t>
    </dgm:pt>
    <dgm:pt modelId="{A31BAE18-C9E7-41EE-973D-EDC92C9062F4}" type="pres">
      <dgm:prSet presAssocID="{1BEB35C4-3A7E-894E-9AFF-35F1C5B1AE80}" presName="childNode" presStyleLbl="node1" presStyleIdx="1" presStyleCnt="5" custScaleX="112812">
        <dgm:presLayoutVars>
          <dgm:bulletEnabled val="1"/>
        </dgm:presLayoutVars>
      </dgm:prSet>
      <dgm:spPr>
        <a:prstGeom prst="roundRect">
          <a:avLst>
            <a:gd name="adj" fmla="val 10000"/>
          </a:avLst>
        </a:prstGeom>
      </dgm:spPr>
      <dgm:t>
        <a:bodyPr/>
        <a:lstStyle/>
        <a:p>
          <a:endParaRPr lang="es-CO"/>
        </a:p>
      </dgm:t>
    </dgm:pt>
    <dgm:pt modelId="{0137108A-6C6D-4CD1-9A40-D29CC5963E24}" type="pres">
      <dgm:prSet presAssocID="{1BEB35C4-3A7E-894E-9AFF-35F1C5B1AE80}" presName="aSpace2" presStyleCnt="0"/>
      <dgm:spPr/>
      <dgm:t>
        <a:bodyPr/>
        <a:lstStyle/>
        <a:p>
          <a:endParaRPr lang="es-CO"/>
        </a:p>
      </dgm:t>
    </dgm:pt>
    <dgm:pt modelId="{E268131A-8DBF-46D5-B8FD-D41C61C0112D}" type="pres">
      <dgm:prSet presAssocID="{1C35A196-5B21-1043-BE5F-0787A77EC729}" presName="childNode" presStyleLbl="node1" presStyleIdx="2" presStyleCnt="5" custScaleX="112812">
        <dgm:presLayoutVars>
          <dgm:bulletEnabled val="1"/>
        </dgm:presLayoutVars>
      </dgm:prSet>
      <dgm:spPr>
        <a:prstGeom prst="roundRect">
          <a:avLst>
            <a:gd name="adj" fmla="val 10000"/>
          </a:avLst>
        </a:prstGeom>
      </dgm:spPr>
      <dgm:t>
        <a:bodyPr/>
        <a:lstStyle/>
        <a:p>
          <a:endParaRPr lang="es-CO"/>
        </a:p>
      </dgm:t>
    </dgm:pt>
    <dgm:pt modelId="{228A2274-6CF0-4CD1-BE0A-A850665082DB}" type="pres">
      <dgm:prSet presAssocID="{1C35A196-5B21-1043-BE5F-0787A77EC729}" presName="aSpace2" presStyleCnt="0"/>
      <dgm:spPr/>
      <dgm:t>
        <a:bodyPr/>
        <a:lstStyle/>
        <a:p>
          <a:endParaRPr lang="es-CO"/>
        </a:p>
      </dgm:t>
    </dgm:pt>
    <dgm:pt modelId="{937874CF-831E-4046-AF6C-54B20FC0100C}" type="pres">
      <dgm:prSet presAssocID="{F89D82BE-242E-3A41-96AF-C79E0A3EB0B2}" presName="childNode" presStyleLbl="node1" presStyleIdx="3" presStyleCnt="5" custScaleX="112812">
        <dgm:presLayoutVars>
          <dgm:bulletEnabled val="1"/>
        </dgm:presLayoutVars>
      </dgm:prSet>
      <dgm:spPr>
        <a:prstGeom prst="roundRect">
          <a:avLst>
            <a:gd name="adj" fmla="val 10000"/>
          </a:avLst>
        </a:prstGeom>
      </dgm:spPr>
      <dgm:t>
        <a:bodyPr/>
        <a:lstStyle/>
        <a:p>
          <a:endParaRPr lang="es-CO"/>
        </a:p>
      </dgm:t>
    </dgm:pt>
    <dgm:pt modelId="{ED58D4B0-E242-492E-AB88-F46FF435C4E5}" type="pres">
      <dgm:prSet presAssocID="{F89D82BE-242E-3A41-96AF-C79E0A3EB0B2}" presName="aSpace2" presStyleCnt="0"/>
      <dgm:spPr/>
      <dgm:t>
        <a:bodyPr/>
        <a:lstStyle/>
        <a:p>
          <a:endParaRPr lang="es-CO"/>
        </a:p>
      </dgm:t>
    </dgm:pt>
    <dgm:pt modelId="{E0322BCD-FE67-4F46-A532-656D5ACF19D9}" type="pres">
      <dgm:prSet presAssocID="{678991DE-9684-4E44-9E47-39714DC67374}" presName="childNode" presStyleLbl="node1" presStyleIdx="4" presStyleCnt="5" custScaleX="112812">
        <dgm:presLayoutVars>
          <dgm:bulletEnabled val="1"/>
        </dgm:presLayoutVars>
      </dgm:prSet>
      <dgm:spPr>
        <a:prstGeom prst="roundRect">
          <a:avLst>
            <a:gd name="adj" fmla="val 10000"/>
          </a:avLst>
        </a:prstGeom>
      </dgm:spPr>
      <dgm:t>
        <a:bodyPr/>
        <a:lstStyle/>
        <a:p>
          <a:endParaRPr lang="es-CO"/>
        </a:p>
      </dgm:t>
    </dgm:pt>
  </dgm:ptLst>
  <dgm:cxnLst>
    <dgm:cxn modelId="{2904D28A-ACE4-49F0-9DC0-1F0C47E81F53}" type="presOf" srcId="{A54ED857-D575-A54E-B825-50B21140F1DE}" destId="{7C707158-CAB2-439B-9A9C-C594BCC08B04}" srcOrd="0" destOrd="0" presId="urn:microsoft.com/office/officeart/2005/8/layout/lProcess2"/>
    <dgm:cxn modelId="{70FA24C5-F3B7-43E4-BF4D-471C4C14C227}" type="presOf" srcId="{F89D82BE-242E-3A41-96AF-C79E0A3EB0B2}" destId="{937874CF-831E-4046-AF6C-54B20FC0100C}" srcOrd="0" destOrd="0" presId="urn:microsoft.com/office/officeart/2005/8/layout/lProcess2"/>
    <dgm:cxn modelId="{8975B034-1919-4F50-82A6-F1D3B810C860}" type="presOf" srcId="{50DD1A33-ECC4-4D4F-9638-D23B8CB1C7F7}" destId="{813DF675-0BA5-4996-B33E-11096E961403}" srcOrd="0" destOrd="0" presId="urn:microsoft.com/office/officeart/2005/8/layout/lProcess2"/>
    <dgm:cxn modelId="{5FB11B5A-8A2C-4680-A42E-04338CEE84DB}" type="presOf" srcId="{678991DE-9684-4E44-9E47-39714DC67374}" destId="{E0322BCD-FE67-4F46-A532-656D5ACF19D9}" srcOrd="0" destOrd="0" presId="urn:microsoft.com/office/officeart/2005/8/layout/lProcess2"/>
    <dgm:cxn modelId="{77E16167-5688-4E1B-AFF9-696EF574AD21}" srcId="{A54ED857-D575-A54E-B825-50B21140F1DE}" destId="{50DD1A33-ECC4-4D4F-9638-D23B8CB1C7F7}" srcOrd="0" destOrd="0" parTransId="{CA32B58A-4F89-420B-92BB-B7F4C50FB32E}" sibTransId="{B8BAB597-6F76-4E66-97B4-F35DCC476AEA}"/>
    <dgm:cxn modelId="{1B763F49-1E16-7049-9865-F6BA4FD4B2A3}" srcId="{A54ED857-D575-A54E-B825-50B21140F1DE}" destId="{678991DE-9684-4E44-9E47-39714DC67374}" srcOrd="4" destOrd="0" parTransId="{3ABBAA0F-0FD0-DB4B-A045-5644CC127835}" sibTransId="{6C9D7DED-6585-3847-92CC-007A5ABBE00B}"/>
    <dgm:cxn modelId="{44D15B5F-7C4F-2C44-8F12-05D4A253C079}" srcId="{A54ED857-D575-A54E-B825-50B21140F1DE}" destId="{1BEB35C4-3A7E-894E-9AFF-35F1C5B1AE80}" srcOrd="1" destOrd="0" parTransId="{E6A5BAC6-68CC-F94E-81E1-3D024DC91AF1}" sibTransId="{C5AE501D-D5D3-C647-9C79-8BF50C1420F3}"/>
    <dgm:cxn modelId="{ABA2C926-930A-614B-B777-C7250B7D8FBE}" srcId="{1AC87614-4086-104A-82EF-88089F672DD1}" destId="{A54ED857-D575-A54E-B825-50B21140F1DE}" srcOrd="0" destOrd="0" parTransId="{67CCE8C0-2D6B-0845-817A-6C8F73932B41}" sibTransId="{FA36A955-3708-5B42-96BA-49A241BD3593}"/>
    <dgm:cxn modelId="{C723CC58-8CDE-4389-9ACC-F077C84C2EC6}" type="presOf" srcId="{1C35A196-5B21-1043-BE5F-0787A77EC729}" destId="{E268131A-8DBF-46D5-B8FD-D41C61C0112D}" srcOrd="0" destOrd="0" presId="urn:microsoft.com/office/officeart/2005/8/layout/lProcess2"/>
    <dgm:cxn modelId="{46E7698C-5387-495A-9435-1D9B58D72191}" type="presOf" srcId="{1BEB35C4-3A7E-894E-9AFF-35F1C5B1AE80}" destId="{A31BAE18-C9E7-41EE-973D-EDC92C9062F4}" srcOrd="0" destOrd="0" presId="urn:microsoft.com/office/officeart/2005/8/layout/lProcess2"/>
    <dgm:cxn modelId="{37F70FFD-C8AA-44BE-9635-0362A9887832}" type="presOf" srcId="{A54ED857-D575-A54E-B825-50B21140F1DE}" destId="{3773E298-5A26-4C24-9A8A-00C85CF23F82}" srcOrd="1" destOrd="0" presId="urn:microsoft.com/office/officeart/2005/8/layout/lProcess2"/>
    <dgm:cxn modelId="{638B097A-DFC9-0746-91A0-DED937E15296}" srcId="{A54ED857-D575-A54E-B825-50B21140F1DE}" destId="{F89D82BE-242E-3A41-96AF-C79E0A3EB0B2}" srcOrd="3" destOrd="0" parTransId="{F4DB3AED-B7C6-6843-B366-D6D2C06D02CA}" sibTransId="{A5F12057-7B25-5B4F-A2BD-64DDEA665ADF}"/>
    <dgm:cxn modelId="{370478E8-98E3-427C-8EB0-A9CC6B3A1399}" type="presOf" srcId="{1AC87614-4086-104A-82EF-88089F672DD1}" destId="{151FCDCA-7B84-4EE2-893A-25D1279C32E1}" srcOrd="0" destOrd="0" presId="urn:microsoft.com/office/officeart/2005/8/layout/lProcess2"/>
    <dgm:cxn modelId="{03A94B63-3251-D243-A3AF-E6A285AD7A09}" srcId="{A54ED857-D575-A54E-B825-50B21140F1DE}" destId="{1C35A196-5B21-1043-BE5F-0787A77EC729}" srcOrd="2" destOrd="0" parTransId="{BA76E080-46EA-AC4A-89C7-271A331FA5B9}" sibTransId="{07298297-52A6-3D4D-9DE9-8EBF76E16CB0}"/>
    <dgm:cxn modelId="{39FFAEFD-0B93-481E-93E0-0D615F078C42}" type="presParOf" srcId="{151FCDCA-7B84-4EE2-893A-25D1279C32E1}" destId="{5B67372D-0BF0-425D-A80A-717BFEB28D6E}" srcOrd="0" destOrd="0" presId="urn:microsoft.com/office/officeart/2005/8/layout/lProcess2"/>
    <dgm:cxn modelId="{359A471B-1F7D-476B-B1E6-78435BA6C2D6}" type="presParOf" srcId="{5B67372D-0BF0-425D-A80A-717BFEB28D6E}" destId="{7C707158-CAB2-439B-9A9C-C594BCC08B04}" srcOrd="0" destOrd="0" presId="urn:microsoft.com/office/officeart/2005/8/layout/lProcess2"/>
    <dgm:cxn modelId="{A45BA0F5-5719-4D7C-9543-E2280FF13C57}" type="presParOf" srcId="{5B67372D-0BF0-425D-A80A-717BFEB28D6E}" destId="{3773E298-5A26-4C24-9A8A-00C85CF23F82}" srcOrd="1" destOrd="0" presId="urn:microsoft.com/office/officeart/2005/8/layout/lProcess2"/>
    <dgm:cxn modelId="{12A26DF8-2324-49A7-891E-4C918B9A82BB}" type="presParOf" srcId="{5B67372D-0BF0-425D-A80A-717BFEB28D6E}" destId="{217AE904-3B8E-40B4-BCC2-F7CFBEFD1748}" srcOrd="2" destOrd="0" presId="urn:microsoft.com/office/officeart/2005/8/layout/lProcess2"/>
    <dgm:cxn modelId="{AD059CE6-1C2B-4734-B2AE-F68BFEA948F6}" type="presParOf" srcId="{217AE904-3B8E-40B4-BCC2-F7CFBEFD1748}" destId="{D95BFB9B-D69B-490D-BA57-3B29C9384FDC}" srcOrd="0" destOrd="0" presId="urn:microsoft.com/office/officeart/2005/8/layout/lProcess2"/>
    <dgm:cxn modelId="{FD012CDE-70AD-4272-BB61-C2ACC9043112}" type="presParOf" srcId="{D95BFB9B-D69B-490D-BA57-3B29C9384FDC}" destId="{813DF675-0BA5-4996-B33E-11096E961403}" srcOrd="0" destOrd="0" presId="urn:microsoft.com/office/officeart/2005/8/layout/lProcess2"/>
    <dgm:cxn modelId="{D550BFE4-3B3B-4370-87F6-97262E2AAFB0}" type="presParOf" srcId="{D95BFB9B-D69B-490D-BA57-3B29C9384FDC}" destId="{4B1A1D56-CE74-479F-895A-148D19015130}" srcOrd="1" destOrd="0" presId="urn:microsoft.com/office/officeart/2005/8/layout/lProcess2"/>
    <dgm:cxn modelId="{6369CC96-CCAC-4472-AA20-1250E2934F4C}" type="presParOf" srcId="{D95BFB9B-D69B-490D-BA57-3B29C9384FDC}" destId="{A31BAE18-C9E7-41EE-973D-EDC92C9062F4}" srcOrd="2" destOrd="0" presId="urn:microsoft.com/office/officeart/2005/8/layout/lProcess2"/>
    <dgm:cxn modelId="{E8DE7B20-456B-46D2-A4F0-0372EC195EC1}" type="presParOf" srcId="{D95BFB9B-D69B-490D-BA57-3B29C9384FDC}" destId="{0137108A-6C6D-4CD1-9A40-D29CC5963E24}" srcOrd="3" destOrd="0" presId="urn:microsoft.com/office/officeart/2005/8/layout/lProcess2"/>
    <dgm:cxn modelId="{0A0CB18D-0844-46EA-B8C9-E60D72191E65}" type="presParOf" srcId="{D95BFB9B-D69B-490D-BA57-3B29C9384FDC}" destId="{E268131A-8DBF-46D5-B8FD-D41C61C0112D}" srcOrd="4" destOrd="0" presId="urn:microsoft.com/office/officeart/2005/8/layout/lProcess2"/>
    <dgm:cxn modelId="{C6183A38-C2C7-477E-AEF1-A21DB6DD5941}" type="presParOf" srcId="{D95BFB9B-D69B-490D-BA57-3B29C9384FDC}" destId="{228A2274-6CF0-4CD1-BE0A-A850665082DB}" srcOrd="5" destOrd="0" presId="urn:microsoft.com/office/officeart/2005/8/layout/lProcess2"/>
    <dgm:cxn modelId="{D9369AC4-79F3-4519-AA21-A90807E0736F}" type="presParOf" srcId="{D95BFB9B-D69B-490D-BA57-3B29C9384FDC}" destId="{937874CF-831E-4046-AF6C-54B20FC0100C}" srcOrd="6" destOrd="0" presId="urn:microsoft.com/office/officeart/2005/8/layout/lProcess2"/>
    <dgm:cxn modelId="{FA332D2D-A49C-422C-90AE-C2E155C87F55}" type="presParOf" srcId="{D95BFB9B-D69B-490D-BA57-3B29C9384FDC}" destId="{ED58D4B0-E242-492E-AB88-F46FF435C4E5}" srcOrd="7" destOrd="0" presId="urn:microsoft.com/office/officeart/2005/8/layout/lProcess2"/>
    <dgm:cxn modelId="{E1F796E0-F823-49C2-AA54-6197244B12E0}" type="presParOf" srcId="{D95BFB9B-D69B-490D-BA57-3B29C9384FDC}" destId="{E0322BCD-FE67-4F46-A532-656D5ACF19D9}" srcOrd="8"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59B6BA4-CE93-4233-AE15-06398F871F65}" type="doc">
      <dgm:prSet loTypeId="urn:microsoft.com/office/officeart/2005/8/layout/equation2" loCatId="process" qsTypeId="urn:microsoft.com/office/officeart/2005/8/quickstyle/simple1" qsCatId="simple" csTypeId="urn:microsoft.com/office/officeart/2005/8/colors/accent1_2" csCatId="accent1" phldr="1"/>
      <dgm:spPr/>
    </dgm:pt>
    <dgm:pt modelId="{E5F306AA-2924-4B53-803D-D2CE01682918}">
      <dgm:prSet phldrT="[Texto]" custT="1"/>
      <dgm:spPr>
        <a:solidFill>
          <a:srgbClr val="00B050"/>
        </a:solidFill>
        <a:ln>
          <a:solidFill>
            <a:schemeClr val="tx1"/>
          </a:solidFill>
        </a:ln>
      </dgm:spPr>
      <dgm:t>
        <a:bodyPr/>
        <a:lstStyle/>
        <a:p>
          <a:r>
            <a:rPr lang="es-CO" sz="2100" b="1" dirty="0" smtClean="0"/>
            <a:t>Transparencia Activa</a:t>
          </a:r>
          <a:endParaRPr lang="es-CO" sz="2100" b="1" dirty="0"/>
        </a:p>
      </dgm:t>
    </dgm:pt>
    <dgm:pt modelId="{41EC873C-FE90-4269-8422-BC24069EE2DA}" type="parTrans" cxnId="{087E75E6-334B-4BAF-828F-A5EA98715868}">
      <dgm:prSet/>
      <dgm:spPr/>
      <dgm:t>
        <a:bodyPr/>
        <a:lstStyle/>
        <a:p>
          <a:endParaRPr lang="es-CO"/>
        </a:p>
      </dgm:t>
    </dgm:pt>
    <dgm:pt modelId="{BECB74C8-A263-4472-A053-77A0C3880EFC}" type="sibTrans" cxnId="{087E75E6-334B-4BAF-828F-A5EA98715868}">
      <dgm:prSet/>
      <dgm:spPr>
        <a:solidFill>
          <a:schemeClr val="tx2"/>
        </a:solidFill>
        <a:ln>
          <a:solidFill>
            <a:schemeClr val="tx1"/>
          </a:solidFill>
        </a:ln>
      </dgm:spPr>
      <dgm:t>
        <a:bodyPr/>
        <a:lstStyle/>
        <a:p>
          <a:endParaRPr lang="es-CO" dirty="0"/>
        </a:p>
      </dgm:t>
    </dgm:pt>
    <dgm:pt modelId="{FC1CF7CB-24B9-4C25-85BD-0628C3EE602C}">
      <dgm:prSet phldrT="[Texto]"/>
      <dgm:spPr>
        <a:ln>
          <a:solidFill>
            <a:schemeClr val="tx1"/>
          </a:solidFill>
        </a:ln>
      </dgm:spPr>
      <dgm:t>
        <a:bodyPr/>
        <a:lstStyle/>
        <a:p>
          <a:r>
            <a:rPr lang="es-CO" b="1" dirty="0" smtClean="0"/>
            <a:t>Transparencia Pasiva</a:t>
          </a:r>
          <a:endParaRPr lang="es-CO" b="1" dirty="0"/>
        </a:p>
      </dgm:t>
    </dgm:pt>
    <dgm:pt modelId="{EA8F6EAD-107B-45BF-9C6C-7B7CD92CDFA4}" type="parTrans" cxnId="{A97409EB-F3BE-42B2-99C2-61423B27A212}">
      <dgm:prSet/>
      <dgm:spPr/>
      <dgm:t>
        <a:bodyPr/>
        <a:lstStyle/>
        <a:p>
          <a:endParaRPr lang="es-CO"/>
        </a:p>
      </dgm:t>
    </dgm:pt>
    <dgm:pt modelId="{DB333CA1-8A87-4EDF-955E-17F590113514}" type="sibTrans" cxnId="{A97409EB-F3BE-42B2-99C2-61423B27A212}">
      <dgm:prSet/>
      <dgm:spPr>
        <a:solidFill>
          <a:schemeClr val="tx2"/>
        </a:solidFill>
        <a:ln>
          <a:solidFill>
            <a:schemeClr val="tx1"/>
          </a:solidFill>
        </a:ln>
      </dgm:spPr>
      <dgm:t>
        <a:bodyPr/>
        <a:lstStyle/>
        <a:p>
          <a:endParaRPr lang="es-CO" dirty="0"/>
        </a:p>
      </dgm:t>
    </dgm:pt>
    <dgm:pt modelId="{C22C4E3E-2EEE-4944-8860-4866B0D09934}">
      <dgm:prSet phldrT="[Texto]" custT="1"/>
      <dgm:spPr>
        <a:ln>
          <a:solidFill>
            <a:schemeClr val="tx1"/>
          </a:solidFill>
        </a:ln>
      </dgm:spPr>
      <dgm:t>
        <a:bodyPr/>
        <a:lstStyle/>
        <a:p>
          <a:r>
            <a:rPr lang="es-CO" sz="2100" dirty="0" smtClean="0"/>
            <a:t>Acceso a información</a:t>
          </a:r>
          <a:endParaRPr lang="es-CO" sz="2100" dirty="0"/>
        </a:p>
      </dgm:t>
    </dgm:pt>
    <dgm:pt modelId="{290B57E0-0FFC-46EB-8E2E-42DF589D3E17}" type="parTrans" cxnId="{12701F1F-D1D0-4A64-B3CC-02EA38E3110D}">
      <dgm:prSet/>
      <dgm:spPr/>
      <dgm:t>
        <a:bodyPr/>
        <a:lstStyle/>
        <a:p>
          <a:endParaRPr lang="es-CO"/>
        </a:p>
      </dgm:t>
    </dgm:pt>
    <dgm:pt modelId="{CA346040-98DB-40BE-8EFE-0C3401CFFC8C}" type="sibTrans" cxnId="{12701F1F-D1D0-4A64-B3CC-02EA38E3110D}">
      <dgm:prSet/>
      <dgm:spPr/>
      <dgm:t>
        <a:bodyPr/>
        <a:lstStyle/>
        <a:p>
          <a:endParaRPr lang="es-CO"/>
        </a:p>
      </dgm:t>
    </dgm:pt>
    <dgm:pt modelId="{19D710DD-7B13-4DFF-9D84-335AF3CB2E54}" type="pres">
      <dgm:prSet presAssocID="{759B6BA4-CE93-4233-AE15-06398F871F65}" presName="Name0" presStyleCnt="0">
        <dgm:presLayoutVars>
          <dgm:dir/>
          <dgm:resizeHandles val="exact"/>
        </dgm:presLayoutVars>
      </dgm:prSet>
      <dgm:spPr/>
    </dgm:pt>
    <dgm:pt modelId="{03416B86-66F4-47CB-8D24-081E8593A109}" type="pres">
      <dgm:prSet presAssocID="{759B6BA4-CE93-4233-AE15-06398F871F65}" presName="vNodes" presStyleCnt="0"/>
      <dgm:spPr/>
    </dgm:pt>
    <dgm:pt modelId="{03EEC821-1304-4D2E-85D6-A511AE76C04D}" type="pres">
      <dgm:prSet presAssocID="{E5F306AA-2924-4B53-803D-D2CE01682918}" presName="node" presStyleLbl="node1" presStyleIdx="0" presStyleCnt="3" custScaleX="259876" custScaleY="100332">
        <dgm:presLayoutVars>
          <dgm:bulletEnabled val="1"/>
        </dgm:presLayoutVars>
      </dgm:prSet>
      <dgm:spPr/>
      <dgm:t>
        <a:bodyPr/>
        <a:lstStyle/>
        <a:p>
          <a:endParaRPr lang="es-CO"/>
        </a:p>
      </dgm:t>
    </dgm:pt>
    <dgm:pt modelId="{E7EBD2CD-A413-4CB6-9058-4BBD09E101A4}" type="pres">
      <dgm:prSet presAssocID="{BECB74C8-A263-4472-A053-77A0C3880EFC}" presName="spacerT" presStyleCnt="0"/>
      <dgm:spPr/>
    </dgm:pt>
    <dgm:pt modelId="{8774CB5F-F2ED-4E62-AAFF-0E654BEEE65B}" type="pres">
      <dgm:prSet presAssocID="{BECB74C8-A263-4472-A053-77A0C3880EFC}" presName="sibTrans" presStyleLbl="sibTrans2D1" presStyleIdx="0" presStyleCnt="2"/>
      <dgm:spPr/>
      <dgm:t>
        <a:bodyPr/>
        <a:lstStyle/>
        <a:p>
          <a:endParaRPr lang="es-CO"/>
        </a:p>
      </dgm:t>
    </dgm:pt>
    <dgm:pt modelId="{5A6525E4-6618-404D-80DF-F1AE68183725}" type="pres">
      <dgm:prSet presAssocID="{BECB74C8-A263-4472-A053-77A0C3880EFC}" presName="spacerB" presStyleCnt="0"/>
      <dgm:spPr/>
    </dgm:pt>
    <dgm:pt modelId="{1C476AB9-76B7-41A6-A132-C62A314C35E1}" type="pres">
      <dgm:prSet presAssocID="{FC1CF7CB-24B9-4C25-85BD-0628C3EE602C}" presName="node" presStyleLbl="node1" presStyleIdx="1" presStyleCnt="3" custScaleX="244357" custScaleY="107065">
        <dgm:presLayoutVars>
          <dgm:bulletEnabled val="1"/>
        </dgm:presLayoutVars>
      </dgm:prSet>
      <dgm:spPr/>
      <dgm:t>
        <a:bodyPr/>
        <a:lstStyle/>
        <a:p>
          <a:endParaRPr lang="es-CO"/>
        </a:p>
      </dgm:t>
    </dgm:pt>
    <dgm:pt modelId="{3B50E5E9-5677-406D-B90C-010D8C97F79E}" type="pres">
      <dgm:prSet presAssocID="{759B6BA4-CE93-4233-AE15-06398F871F65}" presName="sibTransLast" presStyleLbl="sibTrans2D1" presStyleIdx="1" presStyleCnt="2"/>
      <dgm:spPr/>
      <dgm:t>
        <a:bodyPr/>
        <a:lstStyle/>
        <a:p>
          <a:endParaRPr lang="es-CO"/>
        </a:p>
      </dgm:t>
    </dgm:pt>
    <dgm:pt modelId="{34330245-0182-420E-9A32-04DB06272562}" type="pres">
      <dgm:prSet presAssocID="{759B6BA4-CE93-4233-AE15-06398F871F65}" presName="connectorText" presStyleLbl="sibTrans2D1" presStyleIdx="1" presStyleCnt="2"/>
      <dgm:spPr/>
      <dgm:t>
        <a:bodyPr/>
        <a:lstStyle/>
        <a:p>
          <a:endParaRPr lang="es-CO"/>
        </a:p>
      </dgm:t>
    </dgm:pt>
    <dgm:pt modelId="{C00FAB85-F3A3-4DA4-AFE8-0DF9A5477EE1}" type="pres">
      <dgm:prSet presAssocID="{759B6BA4-CE93-4233-AE15-06398F871F65}" presName="lastNode" presStyleLbl="node1" presStyleIdx="2" presStyleCnt="3" custScaleX="107759">
        <dgm:presLayoutVars>
          <dgm:bulletEnabled val="1"/>
        </dgm:presLayoutVars>
      </dgm:prSet>
      <dgm:spPr/>
      <dgm:t>
        <a:bodyPr/>
        <a:lstStyle/>
        <a:p>
          <a:endParaRPr lang="es-CO"/>
        </a:p>
      </dgm:t>
    </dgm:pt>
  </dgm:ptLst>
  <dgm:cxnLst>
    <dgm:cxn modelId="{A97409EB-F3BE-42B2-99C2-61423B27A212}" srcId="{759B6BA4-CE93-4233-AE15-06398F871F65}" destId="{FC1CF7CB-24B9-4C25-85BD-0628C3EE602C}" srcOrd="1" destOrd="0" parTransId="{EA8F6EAD-107B-45BF-9C6C-7B7CD92CDFA4}" sibTransId="{DB333CA1-8A87-4EDF-955E-17F590113514}"/>
    <dgm:cxn modelId="{9A6ED625-FA54-4715-86A0-4C5679A20ECD}" type="presOf" srcId="{C22C4E3E-2EEE-4944-8860-4866B0D09934}" destId="{C00FAB85-F3A3-4DA4-AFE8-0DF9A5477EE1}" srcOrd="0" destOrd="0" presId="urn:microsoft.com/office/officeart/2005/8/layout/equation2"/>
    <dgm:cxn modelId="{87F0C715-C32A-4E35-8DE5-41CA6D06FD94}" type="presOf" srcId="{FC1CF7CB-24B9-4C25-85BD-0628C3EE602C}" destId="{1C476AB9-76B7-41A6-A132-C62A314C35E1}" srcOrd="0" destOrd="0" presId="urn:microsoft.com/office/officeart/2005/8/layout/equation2"/>
    <dgm:cxn modelId="{B50786C8-B9E4-4D92-9173-AE552465C3BE}" type="presOf" srcId="{DB333CA1-8A87-4EDF-955E-17F590113514}" destId="{3B50E5E9-5677-406D-B90C-010D8C97F79E}" srcOrd="0" destOrd="0" presId="urn:microsoft.com/office/officeart/2005/8/layout/equation2"/>
    <dgm:cxn modelId="{12701F1F-D1D0-4A64-B3CC-02EA38E3110D}" srcId="{759B6BA4-CE93-4233-AE15-06398F871F65}" destId="{C22C4E3E-2EEE-4944-8860-4866B0D09934}" srcOrd="2" destOrd="0" parTransId="{290B57E0-0FFC-46EB-8E2E-42DF589D3E17}" sibTransId="{CA346040-98DB-40BE-8EFE-0C3401CFFC8C}"/>
    <dgm:cxn modelId="{4AFD3FDD-7989-4866-9F84-43D0EF099C4B}" type="presOf" srcId="{E5F306AA-2924-4B53-803D-D2CE01682918}" destId="{03EEC821-1304-4D2E-85D6-A511AE76C04D}" srcOrd="0" destOrd="0" presId="urn:microsoft.com/office/officeart/2005/8/layout/equation2"/>
    <dgm:cxn modelId="{087E75E6-334B-4BAF-828F-A5EA98715868}" srcId="{759B6BA4-CE93-4233-AE15-06398F871F65}" destId="{E5F306AA-2924-4B53-803D-D2CE01682918}" srcOrd="0" destOrd="0" parTransId="{41EC873C-FE90-4269-8422-BC24069EE2DA}" sibTransId="{BECB74C8-A263-4472-A053-77A0C3880EFC}"/>
    <dgm:cxn modelId="{980672BF-F15D-486D-9A9C-81CA796BD703}" type="presOf" srcId="{DB333CA1-8A87-4EDF-955E-17F590113514}" destId="{34330245-0182-420E-9A32-04DB06272562}" srcOrd="1" destOrd="0" presId="urn:microsoft.com/office/officeart/2005/8/layout/equation2"/>
    <dgm:cxn modelId="{044484D5-550A-4E8D-A390-656216A43799}" type="presOf" srcId="{759B6BA4-CE93-4233-AE15-06398F871F65}" destId="{19D710DD-7B13-4DFF-9D84-335AF3CB2E54}" srcOrd="0" destOrd="0" presId="urn:microsoft.com/office/officeart/2005/8/layout/equation2"/>
    <dgm:cxn modelId="{4DBDEECA-53A7-4277-935C-425DBAB6FBDA}" type="presOf" srcId="{BECB74C8-A263-4472-A053-77A0C3880EFC}" destId="{8774CB5F-F2ED-4E62-AAFF-0E654BEEE65B}" srcOrd="0" destOrd="0" presId="urn:microsoft.com/office/officeart/2005/8/layout/equation2"/>
    <dgm:cxn modelId="{CF518C76-EEE5-4F20-B5A1-24AA6E71AEAC}" type="presParOf" srcId="{19D710DD-7B13-4DFF-9D84-335AF3CB2E54}" destId="{03416B86-66F4-47CB-8D24-081E8593A109}" srcOrd="0" destOrd="0" presId="urn:microsoft.com/office/officeart/2005/8/layout/equation2"/>
    <dgm:cxn modelId="{B90115EC-E5F5-4EE1-9FFF-028B82E0F8EB}" type="presParOf" srcId="{03416B86-66F4-47CB-8D24-081E8593A109}" destId="{03EEC821-1304-4D2E-85D6-A511AE76C04D}" srcOrd="0" destOrd="0" presId="urn:microsoft.com/office/officeart/2005/8/layout/equation2"/>
    <dgm:cxn modelId="{C6E4625D-CAFA-4239-A6D4-599E796EEDF6}" type="presParOf" srcId="{03416B86-66F4-47CB-8D24-081E8593A109}" destId="{E7EBD2CD-A413-4CB6-9058-4BBD09E101A4}" srcOrd="1" destOrd="0" presId="urn:microsoft.com/office/officeart/2005/8/layout/equation2"/>
    <dgm:cxn modelId="{F0E4AFDF-5F72-4561-A929-4EDD01F3F858}" type="presParOf" srcId="{03416B86-66F4-47CB-8D24-081E8593A109}" destId="{8774CB5F-F2ED-4E62-AAFF-0E654BEEE65B}" srcOrd="2" destOrd="0" presId="urn:microsoft.com/office/officeart/2005/8/layout/equation2"/>
    <dgm:cxn modelId="{016844A4-D750-4E81-AD60-D01CD197BF99}" type="presParOf" srcId="{03416B86-66F4-47CB-8D24-081E8593A109}" destId="{5A6525E4-6618-404D-80DF-F1AE68183725}" srcOrd="3" destOrd="0" presId="urn:microsoft.com/office/officeart/2005/8/layout/equation2"/>
    <dgm:cxn modelId="{C8DC6E53-28D5-4927-9E52-29219DFC9328}" type="presParOf" srcId="{03416B86-66F4-47CB-8D24-081E8593A109}" destId="{1C476AB9-76B7-41A6-A132-C62A314C35E1}" srcOrd="4" destOrd="0" presId="urn:microsoft.com/office/officeart/2005/8/layout/equation2"/>
    <dgm:cxn modelId="{1A1D68D0-4DCA-4ED4-8DB3-7434715B2271}" type="presParOf" srcId="{19D710DD-7B13-4DFF-9D84-335AF3CB2E54}" destId="{3B50E5E9-5677-406D-B90C-010D8C97F79E}" srcOrd="1" destOrd="0" presId="urn:microsoft.com/office/officeart/2005/8/layout/equation2"/>
    <dgm:cxn modelId="{C665896F-6846-4C75-9E83-BF7545F5F93B}" type="presParOf" srcId="{3B50E5E9-5677-406D-B90C-010D8C97F79E}" destId="{34330245-0182-420E-9A32-04DB06272562}" srcOrd="0" destOrd="0" presId="urn:microsoft.com/office/officeart/2005/8/layout/equation2"/>
    <dgm:cxn modelId="{B2BF7AD6-E6D3-40F4-A58F-FFD74EA0B140}" type="presParOf" srcId="{19D710DD-7B13-4DFF-9D84-335AF3CB2E54}" destId="{C00FAB85-F3A3-4DA4-AFE8-0DF9A5477EE1}"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9B6BA4-CE93-4233-AE15-06398F871F65}" type="doc">
      <dgm:prSet loTypeId="urn:microsoft.com/office/officeart/2005/8/layout/equation2" loCatId="process" qsTypeId="urn:microsoft.com/office/officeart/2005/8/quickstyle/simple1" qsCatId="simple" csTypeId="urn:microsoft.com/office/officeart/2005/8/colors/accent1_2" csCatId="accent1" phldr="1"/>
      <dgm:spPr/>
    </dgm:pt>
    <dgm:pt modelId="{E5F306AA-2924-4B53-803D-D2CE01682918}">
      <dgm:prSet phldrT="[Texto]" custT="1"/>
      <dgm:spPr>
        <a:solidFill>
          <a:srgbClr val="00B050"/>
        </a:solidFill>
        <a:ln>
          <a:solidFill>
            <a:schemeClr val="tx1"/>
          </a:solidFill>
        </a:ln>
      </dgm:spPr>
      <dgm:t>
        <a:bodyPr/>
        <a:lstStyle/>
        <a:p>
          <a:r>
            <a:rPr lang="es-CO" sz="1800" b="1" dirty="0" smtClean="0"/>
            <a:t>Transparencia Activa</a:t>
          </a:r>
          <a:endParaRPr lang="es-CO" sz="1800" b="1" dirty="0"/>
        </a:p>
      </dgm:t>
    </dgm:pt>
    <dgm:pt modelId="{41EC873C-FE90-4269-8422-BC24069EE2DA}" type="parTrans" cxnId="{087E75E6-334B-4BAF-828F-A5EA98715868}">
      <dgm:prSet/>
      <dgm:spPr/>
      <dgm:t>
        <a:bodyPr/>
        <a:lstStyle/>
        <a:p>
          <a:endParaRPr lang="es-CO"/>
        </a:p>
      </dgm:t>
    </dgm:pt>
    <dgm:pt modelId="{BECB74C8-A263-4472-A053-77A0C3880EFC}" type="sibTrans" cxnId="{087E75E6-334B-4BAF-828F-A5EA98715868}">
      <dgm:prSet/>
      <dgm:spPr>
        <a:solidFill>
          <a:schemeClr val="tx2"/>
        </a:solidFill>
        <a:ln>
          <a:solidFill>
            <a:schemeClr val="tx1"/>
          </a:solidFill>
        </a:ln>
      </dgm:spPr>
      <dgm:t>
        <a:bodyPr/>
        <a:lstStyle/>
        <a:p>
          <a:endParaRPr lang="es-CO" dirty="0"/>
        </a:p>
      </dgm:t>
    </dgm:pt>
    <dgm:pt modelId="{FC1CF7CB-24B9-4C25-85BD-0628C3EE602C}">
      <dgm:prSet phldrT="[Texto]"/>
      <dgm:spPr>
        <a:ln>
          <a:solidFill>
            <a:schemeClr val="tx1"/>
          </a:solidFill>
        </a:ln>
      </dgm:spPr>
      <dgm:t>
        <a:bodyPr/>
        <a:lstStyle/>
        <a:p>
          <a:r>
            <a:rPr lang="es-CO" b="1" dirty="0" smtClean="0"/>
            <a:t>Transparencia Pasiva</a:t>
          </a:r>
          <a:endParaRPr lang="es-CO" b="1" dirty="0"/>
        </a:p>
      </dgm:t>
    </dgm:pt>
    <dgm:pt modelId="{EA8F6EAD-107B-45BF-9C6C-7B7CD92CDFA4}" type="parTrans" cxnId="{A97409EB-F3BE-42B2-99C2-61423B27A212}">
      <dgm:prSet/>
      <dgm:spPr/>
      <dgm:t>
        <a:bodyPr/>
        <a:lstStyle/>
        <a:p>
          <a:endParaRPr lang="es-CO"/>
        </a:p>
      </dgm:t>
    </dgm:pt>
    <dgm:pt modelId="{DB333CA1-8A87-4EDF-955E-17F590113514}" type="sibTrans" cxnId="{A97409EB-F3BE-42B2-99C2-61423B27A212}">
      <dgm:prSet/>
      <dgm:spPr>
        <a:solidFill>
          <a:schemeClr val="tx2"/>
        </a:solidFill>
        <a:ln>
          <a:solidFill>
            <a:schemeClr val="tx1"/>
          </a:solidFill>
        </a:ln>
      </dgm:spPr>
      <dgm:t>
        <a:bodyPr/>
        <a:lstStyle/>
        <a:p>
          <a:endParaRPr lang="es-CO" dirty="0"/>
        </a:p>
      </dgm:t>
    </dgm:pt>
    <dgm:pt modelId="{C22C4E3E-2EEE-4944-8860-4866B0D09934}">
      <dgm:prSet phldrT="[Texto]"/>
      <dgm:spPr>
        <a:ln>
          <a:solidFill>
            <a:schemeClr val="tx1"/>
          </a:solidFill>
        </a:ln>
      </dgm:spPr>
      <dgm:t>
        <a:bodyPr/>
        <a:lstStyle/>
        <a:p>
          <a:r>
            <a:rPr lang="es-CO" dirty="0" smtClean="0"/>
            <a:t>Acceso a información</a:t>
          </a:r>
          <a:endParaRPr lang="es-CO" dirty="0"/>
        </a:p>
      </dgm:t>
    </dgm:pt>
    <dgm:pt modelId="{290B57E0-0FFC-46EB-8E2E-42DF589D3E17}" type="parTrans" cxnId="{12701F1F-D1D0-4A64-B3CC-02EA38E3110D}">
      <dgm:prSet/>
      <dgm:spPr/>
      <dgm:t>
        <a:bodyPr/>
        <a:lstStyle/>
        <a:p>
          <a:endParaRPr lang="es-CO"/>
        </a:p>
      </dgm:t>
    </dgm:pt>
    <dgm:pt modelId="{CA346040-98DB-40BE-8EFE-0C3401CFFC8C}" type="sibTrans" cxnId="{12701F1F-D1D0-4A64-B3CC-02EA38E3110D}">
      <dgm:prSet/>
      <dgm:spPr/>
      <dgm:t>
        <a:bodyPr/>
        <a:lstStyle/>
        <a:p>
          <a:endParaRPr lang="es-CO"/>
        </a:p>
      </dgm:t>
    </dgm:pt>
    <dgm:pt modelId="{19D710DD-7B13-4DFF-9D84-335AF3CB2E54}" type="pres">
      <dgm:prSet presAssocID="{759B6BA4-CE93-4233-AE15-06398F871F65}" presName="Name0" presStyleCnt="0">
        <dgm:presLayoutVars>
          <dgm:dir/>
          <dgm:resizeHandles val="exact"/>
        </dgm:presLayoutVars>
      </dgm:prSet>
      <dgm:spPr/>
    </dgm:pt>
    <dgm:pt modelId="{03416B86-66F4-47CB-8D24-081E8593A109}" type="pres">
      <dgm:prSet presAssocID="{759B6BA4-CE93-4233-AE15-06398F871F65}" presName="vNodes" presStyleCnt="0"/>
      <dgm:spPr/>
    </dgm:pt>
    <dgm:pt modelId="{03EEC821-1304-4D2E-85D6-A511AE76C04D}" type="pres">
      <dgm:prSet presAssocID="{E5F306AA-2924-4B53-803D-D2CE01682918}" presName="node" presStyleLbl="node1" presStyleIdx="0" presStyleCnt="3" custScaleX="135809" custScaleY="100332">
        <dgm:presLayoutVars>
          <dgm:bulletEnabled val="1"/>
        </dgm:presLayoutVars>
      </dgm:prSet>
      <dgm:spPr/>
      <dgm:t>
        <a:bodyPr/>
        <a:lstStyle/>
        <a:p>
          <a:endParaRPr lang="es-CO"/>
        </a:p>
      </dgm:t>
    </dgm:pt>
    <dgm:pt modelId="{E7EBD2CD-A413-4CB6-9058-4BBD09E101A4}" type="pres">
      <dgm:prSet presAssocID="{BECB74C8-A263-4472-A053-77A0C3880EFC}" presName="spacerT" presStyleCnt="0"/>
      <dgm:spPr/>
    </dgm:pt>
    <dgm:pt modelId="{8774CB5F-F2ED-4E62-AAFF-0E654BEEE65B}" type="pres">
      <dgm:prSet presAssocID="{BECB74C8-A263-4472-A053-77A0C3880EFC}" presName="sibTrans" presStyleLbl="sibTrans2D1" presStyleIdx="0" presStyleCnt="2"/>
      <dgm:spPr/>
      <dgm:t>
        <a:bodyPr/>
        <a:lstStyle/>
        <a:p>
          <a:endParaRPr lang="es-CO"/>
        </a:p>
      </dgm:t>
    </dgm:pt>
    <dgm:pt modelId="{5A6525E4-6618-404D-80DF-F1AE68183725}" type="pres">
      <dgm:prSet presAssocID="{BECB74C8-A263-4472-A053-77A0C3880EFC}" presName="spacerB" presStyleCnt="0"/>
      <dgm:spPr/>
    </dgm:pt>
    <dgm:pt modelId="{1C476AB9-76B7-41A6-A132-C62A314C35E1}" type="pres">
      <dgm:prSet presAssocID="{FC1CF7CB-24B9-4C25-85BD-0628C3EE602C}" presName="node" presStyleLbl="node1" presStyleIdx="1" presStyleCnt="3" custScaleX="135809" custScaleY="107065">
        <dgm:presLayoutVars>
          <dgm:bulletEnabled val="1"/>
        </dgm:presLayoutVars>
      </dgm:prSet>
      <dgm:spPr/>
      <dgm:t>
        <a:bodyPr/>
        <a:lstStyle/>
        <a:p>
          <a:endParaRPr lang="es-CO"/>
        </a:p>
      </dgm:t>
    </dgm:pt>
    <dgm:pt modelId="{3B50E5E9-5677-406D-B90C-010D8C97F79E}" type="pres">
      <dgm:prSet presAssocID="{759B6BA4-CE93-4233-AE15-06398F871F65}" presName="sibTransLast" presStyleLbl="sibTrans2D1" presStyleIdx="1" presStyleCnt="2"/>
      <dgm:spPr/>
      <dgm:t>
        <a:bodyPr/>
        <a:lstStyle/>
        <a:p>
          <a:endParaRPr lang="es-CO"/>
        </a:p>
      </dgm:t>
    </dgm:pt>
    <dgm:pt modelId="{34330245-0182-420E-9A32-04DB06272562}" type="pres">
      <dgm:prSet presAssocID="{759B6BA4-CE93-4233-AE15-06398F871F65}" presName="connectorText" presStyleLbl="sibTrans2D1" presStyleIdx="1" presStyleCnt="2"/>
      <dgm:spPr/>
      <dgm:t>
        <a:bodyPr/>
        <a:lstStyle/>
        <a:p>
          <a:endParaRPr lang="es-CO"/>
        </a:p>
      </dgm:t>
    </dgm:pt>
    <dgm:pt modelId="{C00FAB85-F3A3-4DA4-AFE8-0DF9A5477EE1}" type="pres">
      <dgm:prSet presAssocID="{759B6BA4-CE93-4233-AE15-06398F871F65}" presName="lastNode" presStyleLbl="node1" presStyleIdx="2" presStyleCnt="3">
        <dgm:presLayoutVars>
          <dgm:bulletEnabled val="1"/>
        </dgm:presLayoutVars>
      </dgm:prSet>
      <dgm:spPr/>
      <dgm:t>
        <a:bodyPr/>
        <a:lstStyle/>
        <a:p>
          <a:endParaRPr lang="es-CO"/>
        </a:p>
      </dgm:t>
    </dgm:pt>
  </dgm:ptLst>
  <dgm:cxnLst>
    <dgm:cxn modelId="{580FAF88-33CD-4A61-88DA-72929958AE8F}" type="presOf" srcId="{DB333CA1-8A87-4EDF-955E-17F590113514}" destId="{34330245-0182-420E-9A32-04DB06272562}" srcOrd="1" destOrd="0" presId="urn:microsoft.com/office/officeart/2005/8/layout/equation2"/>
    <dgm:cxn modelId="{771DD134-6FD8-47E8-99D7-1EBC22D6CA27}" type="presOf" srcId="{FC1CF7CB-24B9-4C25-85BD-0628C3EE602C}" destId="{1C476AB9-76B7-41A6-A132-C62A314C35E1}" srcOrd="0" destOrd="0" presId="urn:microsoft.com/office/officeart/2005/8/layout/equation2"/>
    <dgm:cxn modelId="{19DF6C2A-B9B9-40D5-9A10-89FE61FC6623}" type="presOf" srcId="{759B6BA4-CE93-4233-AE15-06398F871F65}" destId="{19D710DD-7B13-4DFF-9D84-335AF3CB2E54}" srcOrd="0" destOrd="0" presId="urn:microsoft.com/office/officeart/2005/8/layout/equation2"/>
    <dgm:cxn modelId="{087E75E6-334B-4BAF-828F-A5EA98715868}" srcId="{759B6BA4-CE93-4233-AE15-06398F871F65}" destId="{E5F306AA-2924-4B53-803D-D2CE01682918}" srcOrd="0" destOrd="0" parTransId="{41EC873C-FE90-4269-8422-BC24069EE2DA}" sibTransId="{BECB74C8-A263-4472-A053-77A0C3880EFC}"/>
    <dgm:cxn modelId="{3F658143-4F65-446F-A57F-8BDF5861E27E}" type="presOf" srcId="{C22C4E3E-2EEE-4944-8860-4866B0D09934}" destId="{C00FAB85-F3A3-4DA4-AFE8-0DF9A5477EE1}" srcOrd="0" destOrd="0" presId="urn:microsoft.com/office/officeart/2005/8/layout/equation2"/>
    <dgm:cxn modelId="{12701F1F-D1D0-4A64-B3CC-02EA38E3110D}" srcId="{759B6BA4-CE93-4233-AE15-06398F871F65}" destId="{C22C4E3E-2EEE-4944-8860-4866B0D09934}" srcOrd="2" destOrd="0" parTransId="{290B57E0-0FFC-46EB-8E2E-42DF589D3E17}" sibTransId="{CA346040-98DB-40BE-8EFE-0C3401CFFC8C}"/>
    <dgm:cxn modelId="{A97409EB-F3BE-42B2-99C2-61423B27A212}" srcId="{759B6BA4-CE93-4233-AE15-06398F871F65}" destId="{FC1CF7CB-24B9-4C25-85BD-0628C3EE602C}" srcOrd="1" destOrd="0" parTransId="{EA8F6EAD-107B-45BF-9C6C-7B7CD92CDFA4}" sibTransId="{DB333CA1-8A87-4EDF-955E-17F590113514}"/>
    <dgm:cxn modelId="{12E7F97D-70A0-4F65-9554-EDDAD9DCE987}" type="presOf" srcId="{DB333CA1-8A87-4EDF-955E-17F590113514}" destId="{3B50E5E9-5677-406D-B90C-010D8C97F79E}" srcOrd="0" destOrd="0" presId="urn:microsoft.com/office/officeart/2005/8/layout/equation2"/>
    <dgm:cxn modelId="{1D084818-1C1C-4627-9F72-89EC01641EE1}" type="presOf" srcId="{E5F306AA-2924-4B53-803D-D2CE01682918}" destId="{03EEC821-1304-4D2E-85D6-A511AE76C04D}" srcOrd="0" destOrd="0" presId="urn:microsoft.com/office/officeart/2005/8/layout/equation2"/>
    <dgm:cxn modelId="{1BDF0D4D-4418-4370-B367-94D39AFD5394}" type="presOf" srcId="{BECB74C8-A263-4472-A053-77A0C3880EFC}" destId="{8774CB5F-F2ED-4E62-AAFF-0E654BEEE65B}" srcOrd="0" destOrd="0" presId="urn:microsoft.com/office/officeart/2005/8/layout/equation2"/>
    <dgm:cxn modelId="{CDA224F2-C182-4971-9049-0B98E5B4F71E}" type="presParOf" srcId="{19D710DD-7B13-4DFF-9D84-335AF3CB2E54}" destId="{03416B86-66F4-47CB-8D24-081E8593A109}" srcOrd="0" destOrd="0" presId="urn:microsoft.com/office/officeart/2005/8/layout/equation2"/>
    <dgm:cxn modelId="{6A12AFF4-077C-47AF-8218-BBF01312E587}" type="presParOf" srcId="{03416B86-66F4-47CB-8D24-081E8593A109}" destId="{03EEC821-1304-4D2E-85D6-A511AE76C04D}" srcOrd="0" destOrd="0" presId="urn:microsoft.com/office/officeart/2005/8/layout/equation2"/>
    <dgm:cxn modelId="{89ED9558-8473-4B9A-92A6-82E3405904F6}" type="presParOf" srcId="{03416B86-66F4-47CB-8D24-081E8593A109}" destId="{E7EBD2CD-A413-4CB6-9058-4BBD09E101A4}" srcOrd="1" destOrd="0" presId="urn:microsoft.com/office/officeart/2005/8/layout/equation2"/>
    <dgm:cxn modelId="{AF6DB706-9186-4444-B2C6-FD6111587D23}" type="presParOf" srcId="{03416B86-66F4-47CB-8D24-081E8593A109}" destId="{8774CB5F-F2ED-4E62-AAFF-0E654BEEE65B}" srcOrd="2" destOrd="0" presId="urn:microsoft.com/office/officeart/2005/8/layout/equation2"/>
    <dgm:cxn modelId="{DED7F7B2-9FA6-4236-A436-317C2F84BE1C}" type="presParOf" srcId="{03416B86-66F4-47CB-8D24-081E8593A109}" destId="{5A6525E4-6618-404D-80DF-F1AE68183725}" srcOrd="3" destOrd="0" presId="urn:microsoft.com/office/officeart/2005/8/layout/equation2"/>
    <dgm:cxn modelId="{464A738B-D36F-41AC-9680-C26BC9F6BF2C}" type="presParOf" srcId="{03416B86-66F4-47CB-8D24-081E8593A109}" destId="{1C476AB9-76B7-41A6-A132-C62A314C35E1}" srcOrd="4" destOrd="0" presId="urn:microsoft.com/office/officeart/2005/8/layout/equation2"/>
    <dgm:cxn modelId="{FA1CEC9A-06AC-4AFC-BB19-1F080712C808}" type="presParOf" srcId="{19D710DD-7B13-4DFF-9D84-335AF3CB2E54}" destId="{3B50E5E9-5677-406D-B90C-010D8C97F79E}" srcOrd="1" destOrd="0" presId="urn:microsoft.com/office/officeart/2005/8/layout/equation2"/>
    <dgm:cxn modelId="{7231BC85-FC3E-4957-8F42-B6831C14EEEA}" type="presParOf" srcId="{3B50E5E9-5677-406D-B90C-010D8C97F79E}" destId="{34330245-0182-420E-9A32-04DB06272562}" srcOrd="0" destOrd="0" presId="urn:microsoft.com/office/officeart/2005/8/layout/equation2"/>
    <dgm:cxn modelId="{D1990FAB-6710-4C15-91E8-676A846978A4}" type="presParOf" srcId="{19D710DD-7B13-4DFF-9D84-335AF3CB2E54}" destId="{C00FAB85-F3A3-4DA4-AFE8-0DF9A5477EE1}"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C407AC6-F755-478F-89DD-3A7644EC52CB}" type="doc">
      <dgm:prSet loTypeId="urn:microsoft.com/office/officeart/2005/8/layout/cycle6" loCatId="cycle" qsTypeId="urn:microsoft.com/office/officeart/2005/8/quickstyle/simple3" qsCatId="simple" csTypeId="urn:microsoft.com/office/officeart/2005/8/colors/accent1_2" csCatId="accent1" phldr="1"/>
      <dgm:spPr/>
      <dgm:t>
        <a:bodyPr/>
        <a:lstStyle/>
        <a:p>
          <a:endParaRPr lang="es-CO"/>
        </a:p>
      </dgm:t>
    </dgm:pt>
    <dgm:pt modelId="{C25B08B0-CC23-4213-A9E9-D80BAB699490}">
      <dgm:prSet phldrT="[Texto]" custT="1"/>
      <dgm:spPr/>
      <dgm:t>
        <a:bodyPr/>
        <a:lstStyle/>
        <a:p>
          <a:r>
            <a:rPr lang="es-CO" sz="1400" b="1" dirty="0" smtClean="0"/>
            <a:t>Estructura orgánica, funciones, deberes, ubicación sedes y horarios</a:t>
          </a:r>
          <a:endParaRPr lang="es-CO" sz="1400" b="1" dirty="0"/>
        </a:p>
      </dgm:t>
    </dgm:pt>
    <dgm:pt modelId="{FD7881FD-8668-416C-BBA8-1A4ABDB27B46}" type="parTrans" cxnId="{DAA2A235-E977-4C58-8288-200B4DDCD5C4}">
      <dgm:prSet/>
      <dgm:spPr/>
      <dgm:t>
        <a:bodyPr/>
        <a:lstStyle/>
        <a:p>
          <a:endParaRPr lang="es-CO" sz="2000" b="1"/>
        </a:p>
      </dgm:t>
    </dgm:pt>
    <dgm:pt modelId="{A78E2719-09AD-464C-8913-AE16DC8B1633}" type="sibTrans" cxnId="{DAA2A235-E977-4C58-8288-200B4DDCD5C4}">
      <dgm:prSet/>
      <dgm:spPr/>
      <dgm:t>
        <a:bodyPr/>
        <a:lstStyle/>
        <a:p>
          <a:endParaRPr lang="es-CO" sz="2000" b="1"/>
        </a:p>
      </dgm:t>
    </dgm:pt>
    <dgm:pt modelId="{B65CAE74-5C7D-46F7-AA81-AA13A545BBE5}">
      <dgm:prSet phldrT="[Texto]" custT="1"/>
      <dgm:spPr/>
      <dgm:t>
        <a:bodyPr/>
        <a:lstStyle/>
        <a:p>
          <a:r>
            <a:rPr lang="es-CO" sz="1400" b="1" dirty="0" smtClean="0"/>
            <a:t>Presupuesto, ejecución presupuesta histórica y planes de gasto</a:t>
          </a:r>
          <a:endParaRPr lang="es-CO" sz="1400" b="1" dirty="0"/>
        </a:p>
      </dgm:t>
    </dgm:pt>
    <dgm:pt modelId="{280C2D56-87A4-4BF9-9893-857DE96C91BF}" type="parTrans" cxnId="{A1C798E6-F879-43CA-A051-E0842F65D57A}">
      <dgm:prSet/>
      <dgm:spPr/>
      <dgm:t>
        <a:bodyPr/>
        <a:lstStyle/>
        <a:p>
          <a:endParaRPr lang="es-CO" sz="2000" b="1"/>
        </a:p>
      </dgm:t>
    </dgm:pt>
    <dgm:pt modelId="{17CF8665-5788-4AB2-8F92-66104DB31D9D}" type="sibTrans" cxnId="{A1C798E6-F879-43CA-A051-E0842F65D57A}">
      <dgm:prSet/>
      <dgm:spPr/>
      <dgm:t>
        <a:bodyPr/>
        <a:lstStyle/>
        <a:p>
          <a:endParaRPr lang="es-CO" sz="2000" b="1"/>
        </a:p>
      </dgm:t>
    </dgm:pt>
    <dgm:pt modelId="{42FE93BB-489D-4A92-AD91-9163DD572B47}">
      <dgm:prSet phldrT="[Texto]" custT="1"/>
      <dgm:spPr/>
      <dgm:t>
        <a:bodyPr/>
        <a:lstStyle/>
        <a:p>
          <a:r>
            <a:rPr lang="es-CO" sz="1400" b="1" dirty="0" smtClean="0"/>
            <a:t>Directorio (SIGEP)</a:t>
          </a:r>
          <a:endParaRPr lang="es-CO" sz="1400" b="1" dirty="0"/>
        </a:p>
      </dgm:t>
    </dgm:pt>
    <dgm:pt modelId="{DF68E45F-0A46-4179-B0B1-BF7303712B4C}" type="parTrans" cxnId="{F8908FFF-6199-4759-AB33-154B2E95F0F0}">
      <dgm:prSet/>
      <dgm:spPr/>
      <dgm:t>
        <a:bodyPr/>
        <a:lstStyle/>
        <a:p>
          <a:endParaRPr lang="es-CO" sz="2000" b="1"/>
        </a:p>
      </dgm:t>
    </dgm:pt>
    <dgm:pt modelId="{DFFB7100-6DFA-4725-AFD4-0163366FD99B}" type="sibTrans" cxnId="{F8908FFF-6199-4759-AB33-154B2E95F0F0}">
      <dgm:prSet/>
      <dgm:spPr/>
      <dgm:t>
        <a:bodyPr/>
        <a:lstStyle/>
        <a:p>
          <a:endParaRPr lang="es-CO" sz="2000" b="1"/>
        </a:p>
      </dgm:t>
    </dgm:pt>
    <dgm:pt modelId="{62217552-4A17-41EF-A63C-73C8996C2FD4}">
      <dgm:prSet phldrT="[Texto]" custT="1"/>
      <dgm:spPr/>
      <dgm:t>
        <a:bodyPr/>
        <a:lstStyle/>
        <a:p>
          <a:r>
            <a:rPr lang="es-CO" sz="1400" b="1" dirty="0" smtClean="0"/>
            <a:t>Normas, políticas, lineamientos, metas, objetivos , resultados de auditorias de unidades </a:t>
          </a:r>
          <a:r>
            <a:rPr lang="es-CO" sz="1400" b="1" dirty="0" err="1" smtClean="0"/>
            <a:t>admin</a:t>
          </a:r>
          <a:r>
            <a:rPr lang="es-CO" sz="1400" b="1" dirty="0" smtClean="0"/>
            <a:t>.</a:t>
          </a:r>
          <a:endParaRPr lang="es-CO" sz="1400" b="1" dirty="0"/>
        </a:p>
      </dgm:t>
    </dgm:pt>
    <dgm:pt modelId="{5AB8E282-EBF4-4E1D-9970-06B4E92F28EE}" type="parTrans" cxnId="{B3E5CCFC-DA45-4161-9825-385B403DA2D4}">
      <dgm:prSet/>
      <dgm:spPr/>
      <dgm:t>
        <a:bodyPr/>
        <a:lstStyle/>
        <a:p>
          <a:endParaRPr lang="es-CO" sz="2000" b="1"/>
        </a:p>
      </dgm:t>
    </dgm:pt>
    <dgm:pt modelId="{B9EB9881-706C-4240-9301-0F7E399DA6B2}" type="sibTrans" cxnId="{B3E5CCFC-DA45-4161-9825-385B403DA2D4}">
      <dgm:prSet/>
      <dgm:spPr/>
      <dgm:t>
        <a:bodyPr/>
        <a:lstStyle/>
        <a:p>
          <a:endParaRPr lang="es-CO" sz="2000" b="1"/>
        </a:p>
      </dgm:t>
    </dgm:pt>
    <dgm:pt modelId="{A71A5CA1-A53B-4216-BC53-EEE3B3BE8ED0}">
      <dgm:prSet phldrT="[Texto]" custT="1"/>
      <dgm:spPr/>
      <dgm:t>
        <a:bodyPr/>
        <a:lstStyle/>
        <a:p>
          <a:r>
            <a:rPr lang="es-CO" sz="1400" b="1" dirty="0" smtClean="0"/>
            <a:t>Plan de compras anual</a:t>
          </a:r>
          <a:endParaRPr lang="es-CO" sz="1400" b="1" dirty="0"/>
        </a:p>
      </dgm:t>
    </dgm:pt>
    <dgm:pt modelId="{1B21E628-AC6C-4EB2-8D0F-F0E7B4BF1307}" type="parTrans" cxnId="{E9809C16-83FB-483B-8863-A1DEBFABFE0C}">
      <dgm:prSet/>
      <dgm:spPr/>
      <dgm:t>
        <a:bodyPr/>
        <a:lstStyle/>
        <a:p>
          <a:endParaRPr lang="es-CO" sz="2000" b="1"/>
        </a:p>
      </dgm:t>
    </dgm:pt>
    <dgm:pt modelId="{104DF21B-42EC-44C2-8333-161497B76B31}" type="sibTrans" cxnId="{E9809C16-83FB-483B-8863-A1DEBFABFE0C}">
      <dgm:prSet/>
      <dgm:spPr/>
      <dgm:t>
        <a:bodyPr/>
        <a:lstStyle/>
        <a:p>
          <a:endParaRPr lang="es-CO" sz="2000" b="1"/>
        </a:p>
      </dgm:t>
    </dgm:pt>
    <dgm:pt modelId="{1E24EC03-19A4-4A00-85FD-3D7ABC7BFC90}">
      <dgm:prSet custT="1"/>
      <dgm:spPr/>
      <dgm:t>
        <a:bodyPr/>
        <a:lstStyle/>
        <a:p>
          <a:r>
            <a:rPr lang="es-CO" sz="1400" b="1" dirty="0" smtClean="0"/>
            <a:t>Plazos de cumplimiento de contratos</a:t>
          </a:r>
          <a:endParaRPr lang="es-CO" sz="1400" b="1" dirty="0"/>
        </a:p>
      </dgm:t>
    </dgm:pt>
    <dgm:pt modelId="{E0C559E9-CBC4-4B74-B830-AD80E5FCE522}" type="parTrans" cxnId="{92309D5A-283F-4D9F-ABF3-400B6F8A0173}">
      <dgm:prSet/>
      <dgm:spPr/>
      <dgm:t>
        <a:bodyPr/>
        <a:lstStyle/>
        <a:p>
          <a:endParaRPr lang="es-CO" sz="2000" b="1"/>
        </a:p>
      </dgm:t>
    </dgm:pt>
    <dgm:pt modelId="{C7D20ADA-59BF-4379-B5F7-F9EDDD569021}" type="sibTrans" cxnId="{92309D5A-283F-4D9F-ABF3-400B6F8A0173}">
      <dgm:prSet/>
      <dgm:spPr/>
      <dgm:t>
        <a:bodyPr/>
        <a:lstStyle/>
        <a:p>
          <a:endParaRPr lang="es-CO" sz="2000" b="1"/>
        </a:p>
      </dgm:t>
    </dgm:pt>
    <dgm:pt modelId="{974135FC-345A-43E3-9C34-DD8842123FC1}">
      <dgm:prSet custT="1"/>
      <dgm:spPr/>
      <dgm:t>
        <a:bodyPr/>
        <a:lstStyle/>
        <a:p>
          <a:r>
            <a:rPr lang="es-CO" sz="1400" b="1" dirty="0" smtClean="0"/>
            <a:t>Plan anticorrupción y atención al ciudadano</a:t>
          </a:r>
          <a:endParaRPr lang="es-CO" sz="1400" b="1" dirty="0"/>
        </a:p>
      </dgm:t>
    </dgm:pt>
    <dgm:pt modelId="{7E9FCA01-7D35-44AC-A4E6-BD6E81C5450C}" type="parTrans" cxnId="{DC9906E5-96A9-4C6C-B544-36155AF121FE}">
      <dgm:prSet/>
      <dgm:spPr/>
      <dgm:t>
        <a:bodyPr/>
        <a:lstStyle/>
        <a:p>
          <a:endParaRPr lang="es-CO" sz="2000" b="1"/>
        </a:p>
      </dgm:t>
    </dgm:pt>
    <dgm:pt modelId="{7FAB1CA7-B935-46EC-8FA6-8E03D3D7D711}" type="sibTrans" cxnId="{DC9906E5-96A9-4C6C-B544-36155AF121FE}">
      <dgm:prSet/>
      <dgm:spPr/>
      <dgm:t>
        <a:bodyPr/>
        <a:lstStyle/>
        <a:p>
          <a:endParaRPr lang="es-CO" sz="2000" b="1"/>
        </a:p>
      </dgm:t>
    </dgm:pt>
    <dgm:pt modelId="{3012F2FC-1E0E-4802-8AE5-66BC6AF98557}" type="pres">
      <dgm:prSet presAssocID="{AC407AC6-F755-478F-89DD-3A7644EC52CB}" presName="cycle" presStyleCnt="0">
        <dgm:presLayoutVars>
          <dgm:dir/>
          <dgm:resizeHandles val="exact"/>
        </dgm:presLayoutVars>
      </dgm:prSet>
      <dgm:spPr/>
      <dgm:t>
        <a:bodyPr/>
        <a:lstStyle/>
        <a:p>
          <a:endParaRPr lang="es-CO"/>
        </a:p>
      </dgm:t>
    </dgm:pt>
    <dgm:pt modelId="{47CD8CCE-A651-4792-A444-AE4181FEFBF1}" type="pres">
      <dgm:prSet presAssocID="{C25B08B0-CC23-4213-A9E9-D80BAB699490}" presName="node" presStyleLbl="node1" presStyleIdx="0" presStyleCnt="7" custScaleX="139884" custScaleY="130192" custRadScaleRad="88659" custRadScaleInc="26455">
        <dgm:presLayoutVars>
          <dgm:bulletEnabled val="1"/>
        </dgm:presLayoutVars>
      </dgm:prSet>
      <dgm:spPr/>
      <dgm:t>
        <a:bodyPr/>
        <a:lstStyle/>
        <a:p>
          <a:endParaRPr lang="es-CO"/>
        </a:p>
      </dgm:t>
    </dgm:pt>
    <dgm:pt modelId="{0B415728-68CB-4AC0-ABBF-A094CEE18B3E}" type="pres">
      <dgm:prSet presAssocID="{C25B08B0-CC23-4213-A9E9-D80BAB699490}" presName="spNode" presStyleCnt="0"/>
      <dgm:spPr/>
    </dgm:pt>
    <dgm:pt modelId="{9BBDBABD-8F1D-4382-A4EC-A178970A1C9F}" type="pres">
      <dgm:prSet presAssocID="{A78E2719-09AD-464C-8913-AE16DC8B1633}" presName="sibTrans" presStyleLbl="sibTrans1D1" presStyleIdx="0" presStyleCnt="7"/>
      <dgm:spPr/>
      <dgm:t>
        <a:bodyPr/>
        <a:lstStyle/>
        <a:p>
          <a:endParaRPr lang="es-CO"/>
        </a:p>
      </dgm:t>
    </dgm:pt>
    <dgm:pt modelId="{F0130445-5DC4-4D78-8A5C-22F04A7280D1}" type="pres">
      <dgm:prSet presAssocID="{B65CAE74-5C7D-46F7-AA81-AA13A545BBE5}" presName="node" presStyleLbl="node1" presStyleIdx="1" presStyleCnt="7" custScaleX="135962" custScaleY="125680" custRadScaleRad="94245" custRadScaleInc="76721">
        <dgm:presLayoutVars>
          <dgm:bulletEnabled val="1"/>
        </dgm:presLayoutVars>
      </dgm:prSet>
      <dgm:spPr/>
      <dgm:t>
        <a:bodyPr/>
        <a:lstStyle/>
        <a:p>
          <a:endParaRPr lang="es-CO"/>
        </a:p>
      </dgm:t>
    </dgm:pt>
    <dgm:pt modelId="{A5658FC4-2696-4B60-AEFA-EA7079BB7444}" type="pres">
      <dgm:prSet presAssocID="{B65CAE74-5C7D-46F7-AA81-AA13A545BBE5}" presName="spNode" presStyleCnt="0"/>
      <dgm:spPr/>
    </dgm:pt>
    <dgm:pt modelId="{B5A87BEF-3944-4C32-8315-032D9B4E5AF1}" type="pres">
      <dgm:prSet presAssocID="{17CF8665-5788-4AB2-8F92-66104DB31D9D}" presName="sibTrans" presStyleLbl="sibTrans1D1" presStyleIdx="1" presStyleCnt="7"/>
      <dgm:spPr/>
      <dgm:t>
        <a:bodyPr/>
        <a:lstStyle/>
        <a:p>
          <a:endParaRPr lang="es-CO"/>
        </a:p>
      </dgm:t>
    </dgm:pt>
    <dgm:pt modelId="{35B2782C-66F4-4001-8291-ED978621B661}" type="pres">
      <dgm:prSet presAssocID="{42FE93BB-489D-4A92-AD91-9163DD572B47}" presName="node" presStyleLbl="node1" presStyleIdx="2" presStyleCnt="7" custScaleX="122800" custScaleY="129441" custRadScaleRad="91784" custRadScaleInc="25530">
        <dgm:presLayoutVars>
          <dgm:bulletEnabled val="1"/>
        </dgm:presLayoutVars>
      </dgm:prSet>
      <dgm:spPr/>
      <dgm:t>
        <a:bodyPr/>
        <a:lstStyle/>
        <a:p>
          <a:endParaRPr lang="es-CO"/>
        </a:p>
      </dgm:t>
    </dgm:pt>
    <dgm:pt modelId="{8462EE6F-D3B9-4ABB-B4FB-50B6850D585A}" type="pres">
      <dgm:prSet presAssocID="{42FE93BB-489D-4A92-AD91-9163DD572B47}" presName="spNode" presStyleCnt="0"/>
      <dgm:spPr/>
    </dgm:pt>
    <dgm:pt modelId="{70643442-83CD-4195-8010-19D400FE382C}" type="pres">
      <dgm:prSet presAssocID="{DFFB7100-6DFA-4725-AFD4-0163366FD99B}" presName="sibTrans" presStyleLbl="sibTrans1D1" presStyleIdx="2" presStyleCnt="7"/>
      <dgm:spPr/>
      <dgm:t>
        <a:bodyPr/>
        <a:lstStyle/>
        <a:p>
          <a:endParaRPr lang="es-CO"/>
        </a:p>
      </dgm:t>
    </dgm:pt>
    <dgm:pt modelId="{C87C8F68-ECC0-4322-AC6A-C9D72CA3DC7D}" type="pres">
      <dgm:prSet presAssocID="{62217552-4A17-41EF-A63C-73C8996C2FD4}" presName="node" presStyleLbl="node1" presStyleIdx="3" presStyleCnt="7" custScaleX="152283" custScaleY="134006" custRadScaleRad="88649" custRadScaleInc="27915">
        <dgm:presLayoutVars>
          <dgm:bulletEnabled val="1"/>
        </dgm:presLayoutVars>
      </dgm:prSet>
      <dgm:spPr/>
      <dgm:t>
        <a:bodyPr/>
        <a:lstStyle/>
        <a:p>
          <a:endParaRPr lang="es-CO"/>
        </a:p>
      </dgm:t>
    </dgm:pt>
    <dgm:pt modelId="{A9C79D4E-A899-46F3-811F-EFA4FFEF652D}" type="pres">
      <dgm:prSet presAssocID="{62217552-4A17-41EF-A63C-73C8996C2FD4}" presName="spNode" presStyleCnt="0"/>
      <dgm:spPr/>
    </dgm:pt>
    <dgm:pt modelId="{08C94AA7-95E5-49E3-9A37-DD85A42BACA5}" type="pres">
      <dgm:prSet presAssocID="{B9EB9881-706C-4240-9301-0F7E399DA6B2}" presName="sibTrans" presStyleLbl="sibTrans1D1" presStyleIdx="3" presStyleCnt="7"/>
      <dgm:spPr/>
      <dgm:t>
        <a:bodyPr/>
        <a:lstStyle/>
        <a:p>
          <a:endParaRPr lang="es-CO"/>
        </a:p>
      </dgm:t>
    </dgm:pt>
    <dgm:pt modelId="{57F6C29E-1A36-47D2-9AA3-BDCC7DEDE7A7}" type="pres">
      <dgm:prSet presAssocID="{A71A5CA1-A53B-4216-BC53-EEE3B3BE8ED0}" presName="node" presStyleLbl="node1" presStyleIdx="4" presStyleCnt="7" custScaleX="132057" custScaleY="125611" custRadScaleRad="89415" custRadScaleInc="129064">
        <dgm:presLayoutVars>
          <dgm:bulletEnabled val="1"/>
        </dgm:presLayoutVars>
      </dgm:prSet>
      <dgm:spPr/>
      <dgm:t>
        <a:bodyPr/>
        <a:lstStyle/>
        <a:p>
          <a:endParaRPr lang="es-CO"/>
        </a:p>
      </dgm:t>
    </dgm:pt>
    <dgm:pt modelId="{3905B9B3-E440-491C-BB71-0BCA205ED3F2}" type="pres">
      <dgm:prSet presAssocID="{A71A5CA1-A53B-4216-BC53-EEE3B3BE8ED0}" presName="spNode" presStyleCnt="0"/>
      <dgm:spPr/>
    </dgm:pt>
    <dgm:pt modelId="{0ED605B8-6B87-45EF-8FA2-940FB5484864}" type="pres">
      <dgm:prSet presAssocID="{104DF21B-42EC-44C2-8333-161497B76B31}" presName="sibTrans" presStyleLbl="sibTrans1D1" presStyleIdx="4" presStyleCnt="7"/>
      <dgm:spPr/>
      <dgm:t>
        <a:bodyPr/>
        <a:lstStyle/>
        <a:p>
          <a:endParaRPr lang="es-CO"/>
        </a:p>
      </dgm:t>
    </dgm:pt>
    <dgm:pt modelId="{64D40B22-F47F-4834-B13D-0AD07CFBE2B3}" type="pres">
      <dgm:prSet presAssocID="{1E24EC03-19A4-4A00-85FD-3D7ABC7BFC90}" presName="node" presStyleLbl="node1" presStyleIdx="5" presStyleCnt="7" custScaleX="124587" custScaleY="118619" custRadScaleRad="88649" custRadScaleInc="67434">
        <dgm:presLayoutVars>
          <dgm:bulletEnabled val="1"/>
        </dgm:presLayoutVars>
      </dgm:prSet>
      <dgm:spPr/>
      <dgm:t>
        <a:bodyPr/>
        <a:lstStyle/>
        <a:p>
          <a:endParaRPr lang="es-CO"/>
        </a:p>
      </dgm:t>
    </dgm:pt>
    <dgm:pt modelId="{A9B5EF4A-CC81-4CEB-B8B0-C7A00945E219}" type="pres">
      <dgm:prSet presAssocID="{1E24EC03-19A4-4A00-85FD-3D7ABC7BFC90}" presName="spNode" presStyleCnt="0"/>
      <dgm:spPr/>
    </dgm:pt>
    <dgm:pt modelId="{C95ABB77-8635-4A6E-AB96-5B77E518D677}" type="pres">
      <dgm:prSet presAssocID="{C7D20ADA-59BF-4379-B5F7-F9EDDD569021}" presName="sibTrans" presStyleLbl="sibTrans1D1" presStyleIdx="5" presStyleCnt="7"/>
      <dgm:spPr/>
      <dgm:t>
        <a:bodyPr/>
        <a:lstStyle/>
        <a:p>
          <a:endParaRPr lang="es-CO"/>
        </a:p>
      </dgm:t>
    </dgm:pt>
    <dgm:pt modelId="{107B2AF7-8A63-4046-94C9-4BA679947B85}" type="pres">
      <dgm:prSet presAssocID="{974135FC-345A-43E3-9C34-DD8842123FC1}" presName="node" presStyleLbl="node1" presStyleIdx="6" presStyleCnt="7" custScaleX="128822" custScaleY="120976" custRadScaleRad="91589" custRadScaleInc="-17787">
        <dgm:presLayoutVars>
          <dgm:bulletEnabled val="1"/>
        </dgm:presLayoutVars>
      </dgm:prSet>
      <dgm:spPr/>
      <dgm:t>
        <a:bodyPr/>
        <a:lstStyle/>
        <a:p>
          <a:endParaRPr lang="es-CO"/>
        </a:p>
      </dgm:t>
    </dgm:pt>
    <dgm:pt modelId="{598B455B-4C9C-42EF-B0D6-D4B93FB2987E}" type="pres">
      <dgm:prSet presAssocID="{974135FC-345A-43E3-9C34-DD8842123FC1}" presName="spNode" presStyleCnt="0"/>
      <dgm:spPr/>
    </dgm:pt>
    <dgm:pt modelId="{E1418010-7AB2-4CAB-960A-51DC1FEA082D}" type="pres">
      <dgm:prSet presAssocID="{7FAB1CA7-B935-46EC-8FA6-8E03D3D7D711}" presName="sibTrans" presStyleLbl="sibTrans1D1" presStyleIdx="6" presStyleCnt="7"/>
      <dgm:spPr/>
      <dgm:t>
        <a:bodyPr/>
        <a:lstStyle/>
        <a:p>
          <a:endParaRPr lang="es-CO"/>
        </a:p>
      </dgm:t>
    </dgm:pt>
  </dgm:ptLst>
  <dgm:cxnLst>
    <dgm:cxn modelId="{F49A6425-1A25-4C67-8205-7DA9EE59350A}" type="presOf" srcId="{B65CAE74-5C7D-46F7-AA81-AA13A545BBE5}" destId="{F0130445-5DC4-4D78-8A5C-22F04A7280D1}" srcOrd="0" destOrd="0" presId="urn:microsoft.com/office/officeart/2005/8/layout/cycle6"/>
    <dgm:cxn modelId="{B37C3B4A-660B-4BBE-9D68-A6AF993EB106}" type="presOf" srcId="{104DF21B-42EC-44C2-8333-161497B76B31}" destId="{0ED605B8-6B87-45EF-8FA2-940FB5484864}" srcOrd="0" destOrd="0" presId="urn:microsoft.com/office/officeart/2005/8/layout/cycle6"/>
    <dgm:cxn modelId="{E7F99434-779B-472B-9F50-CCBBE48C0FFD}" type="presOf" srcId="{C7D20ADA-59BF-4379-B5F7-F9EDDD569021}" destId="{C95ABB77-8635-4A6E-AB96-5B77E518D677}" srcOrd="0" destOrd="0" presId="urn:microsoft.com/office/officeart/2005/8/layout/cycle6"/>
    <dgm:cxn modelId="{DC7F4C2E-72D8-4227-A2E4-64B3EAA3B45C}" type="presOf" srcId="{62217552-4A17-41EF-A63C-73C8996C2FD4}" destId="{C87C8F68-ECC0-4322-AC6A-C9D72CA3DC7D}" srcOrd="0" destOrd="0" presId="urn:microsoft.com/office/officeart/2005/8/layout/cycle6"/>
    <dgm:cxn modelId="{DAA2A235-E977-4C58-8288-200B4DDCD5C4}" srcId="{AC407AC6-F755-478F-89DD-3A7644EC52CB}" destId="{C25B08B0-CC23-4213-A9E9-D80BAB699490}" srcOrd="0" destOrd="0" parTransId="{FD7881FD-8668-416C-BBA8-1A4ABDB27B46}" sibTransId="{A78E2719-09AD-464C-8913-AE16DC8B1633}"/>
    <dgm:cxn modelId="{A1C798E6-F879-43CA-A051-E0842F65D57A}" srcId="{AC407AC6-F755-478F-89DD-3A7644EC52CB}" destId="{B65CAE74-5C7D-46F7-AA81-AA13A545BBE5}" srcOrd="1" destOrd="0" parTransId="{280C2D56-87A4-4BF9-9893-857DE96C91BF}" sibTransId="{17CF8665-5788-4AB2-8F92-66104DB31D9D}"/>
    <dgm:cxn modelId="{2D607B52-6033-4320-880A-D3C08421B585}" type="presOf" srcId="{17CF8665-5788-4AB2-8F92-66104DB31D9D}" destId="{B5A87BEF-3944-4C32-8315-032D9B4E5AF1}" srcOrd="0" destOrd="0" presId="urn:microsoft.com/office/officeart/2005/8/layout/cycle6"/>
    <dgm:cxn modelId="{CCC3CEE3-C556-4122-AA7E-38C5CB17CFD7}" type="presOf" srcId="{AC407AC6-F755-478F-89DD-3A7644EC52CB}" destId="{3012F2FC-1E0E-4802-8AE5-66BC6AF98557}" srcOrd="0" destOrd="0" presId="urn:microsoft.com/office/officeart/2005/8/layout/cycle6"/>
    <dgm:cxn modelId="{92309D5A-283F-4D9F-ABF3-400B6F8A0173}" srcId="{AC407AC6-F755-478F-89DD-3A7644EC52CB}" destId="{1E24EC03-19A4-4A00-85FD-3D7ABC7BFC90}" srcOrd="5" destOrd="0" parTransId="{E0C559E9-CBC4-4B74-B830-AD80E5FCE522}" sibTransId="{C7D20ADA-59BF-4379-B5F7-F9EDDD569021}"/>
    <dgm:cxn modelId="{E9809C16-83FB-483B-8863-A1DEBFABFE0C}" srcId="{AC407AC6-F755-478F-89DD-3A7644EC52CB}" destId="{A71A5CA1-A53B-4216-BC53-EEE3B3BE8ED0}" srcOrd="4" destOrd="0" parTransId="{1B21E628-AC6C-4EB2-8D0F-F0E7B4BF1307}" sibTransId="{104DF21B-42EC-44C2-8333-161497B76B31}"/>
    <dgm:cxn modelId="{DC9906E5-96A9-4C6C-B544-36155AF121FE}" srcId="{AC407AC6-F755-478F-89DD-3A7644EC52CB}" destId="{974135FC-345A-43E3-9C34-DD8842123FC1}" srcOrd="6" destOrd="0" parTransId="{7E9FCA01-7D35-44AC-A4E6-BD6E81C5450C}" sibTransId="{7FAB1CA7-B935-46EC-8FA6-8E03D3D7D711}"/>
    <dgm:cxn modelId="{DA504378-815E-43DB-A455-61B316BA57A0}" type="presOf" srcId="{C25B08B0-CC23-4213-A9E9-D80BAB699490}" destId="{47CD8CCE-A651-4792-A444-AE4181FEFBF1}" srcOrd="0" destOrd="0" presId="urn:microsoft.com/office/officeart/2005/8/layout/cycle6"/>
    <dgm:cxn modelId="{63DFE72A-98E8-4148-A46D-F36A807CC711}" type="presOf" srcId="{DFFB7100-6DFA-4725-AFD4-0163366FD99B}" destId="{70643442-83CD-4195-8010-19D400FE382C}" srcOrd="0" destOrd="0" presId="urn:microsoft.com/office/officeart/2005/8/layout/cycle6"/>
    <dgm:cxn modelId="{F012BFE9-BAEE-4B88-8C60-1CE0AEE96FF6}" type="presOf" srcId="{A71A5CA1-A53B-4216-BC53-EEE3B3BE8ED0}" destId="{57F6C29E-1A36-47D2-9AA3-BDCC7DEDE7A7}" srcOrd="0" destOrd="0" presId="urn:microsoft.com/office/officeart/2005/8/layout/cycle6"/>
    <dgm:cxn modelId="{F8908FFF-6199-4759-AB33-154B2E95F0F0}" srcId="{AC407AC6-F755-478F-89DD-3A7644EC52CB}" destId="{42FE93BB-489D-4A92-AD91-9163DD572B47}" srcOrd="2" destOrd="0" parTransId="{DF68E45F-0A46-4179-B0B1-BF7303712B4C}" sibTransId="{DFFB7100-6DFA-4725-AFD4-0163366FD99B}"/>
    <dgm:cxn modelId="{57377588-89A7-4CF0-A0BB-021B25D9218E}" type="presOf" srcId="{974135FC-345A-43E3-9C34-DD8842123FC1}" destId="{107B2AF7-8A63-4046-94C9-4BA679947B85}" srcOrd="0" destOrd="0" presId="urn:microsoft.com/office/officeart/2005/8/layout/cycle6"/>
    <dgm:cxn modelId="{C2F83C26-F7CC-4F5E-8D5F-68FF18251C0F}" type="presOf" srcId="{B9EB9881-706C-4240-9301-0F7E399DA6B2}" destId="{08C94AA7-95E5-49E3-9A37-DD85A42BACA5}" srcOrd="0" destOrd="0" presId="urn:microsoft.com/office/officeart/2005/8/layout/cycle6"/>
    <dgm:cxn modelId="{CE26ECE7-20B6-415C-8F05-98379F2F104A}" type="presOf" srcId="{42FE93BB-489D-4A92-AD91-9163DD572B47}" destId="{35B2782C-66F4-4001-8291-ED978621B661}" srcOrd="0" destOrd="0" presId="urn:microsoft.com/office/officeart/2005/8/layout/cycle6"/>
    <dgm:cxn modelId="{688515C5-A2F6-4D6E-915F-41C996E71671}" type="presOf" srcId="{1E24EC03-19A4-4A00-85FD-3D7ABC7BFC90}" destId="{64D40B22-F47F-4834-B13D-0AD07CFBE2B3}" srcOrd="0" destOrd="0" presId="urn:microsoft.com/office/officeart/2005/8/layout/cycle6"/>
    <dgm:cxn modelId="{83ADACFD-51B8-4B63-9EB7-51371F44DD9B}" type="presOf" srcId="{A78E2719-09AD-464C-8913-AE16DC8B1633}" destId="{9BBDBABD-8F1D-4382-A4EC-A178970A1C9F}" srcOrd="0" destOrd="0" presId="urn:microsoft.com/office/officeart/2005/8/layout/cycle6"/>
    <dgm:cxn modelId="{9B08EF1D-4593-402E-9018-4184856D1312}" type="presOf" srcId="{7FAB1CA7-B935-46EC-8FA6-8E03D3D7D711}" destId="{E1418010-7AB2-4CAB-960A-51DC1FEA082D}" srcOrd="0" destOrd="0" presId="urn:microsoft.com/office/officeart/2005/8/layout/cycle6"/>
    <dgm:cxn modelId="{B3E5CCFC-DA45-4161-9825-385B403DA2D4}" srcId="{AC407AC6-F755-478F-89DD-3A7644EC52CB}" destId="{62217552-4A17-41EF-A63C-73C8996C2FD4}" srcOrd="3" destOrd="0" parTransId="{5AB8E282-EBF4-4E1D-9970-06B4E92F28EE}" sibTransId="{B9EB9881-706C-4240-9301-0F7E399DA6B2}"/>
    <dgm:cxn modelId="{28D4FF28-2205-4645-BC42-3232FA9677FE}" type="presParOf" srcId="{3012F2FC-1E0E-4802-8AE5-66BC6AF98557}" destId="{47CD8CCE-A651-4792-A444-AE4181FEFBF1}" srcOrd="0" destOrd="0" presId="urn:microsoft.com/office/officeart/2005/8/layout/cycle6"/>
    <dgm:cxn modelId="{940FA91A-2482-49EA-B4DE-233666F5AE87}" type="presParOf" srcId="{3012F2FC-1E0E-4802-8AE5-66BC6AF98557}" destId="{0B415728-68CB-4AC0-ABBF-A094CEE18B3E}" srcOrd="1" destOrd="0" presId="urn:microsoft.com/office/officeart/2005/8/layout/cycle6"/>
    <dgm:cxn modelId="{74CB81B0-1C4F-4DC9-A550-A82A8B29965D}" type="presParOf" srcId="{3012F2FC-1E0E-4802-8AE5-66BC6AF98557}" destId="{9BBDBABD-8F1D-4382-A4EC-A178970A1C9F}" srcOrd="2" destOrd="0" presId="urn:microsoft.com/office/officeart/2005/8/layout/cycle6"/>
    <dgm:cxn modelId="{E5057DF6-9B71-4C0C-8129-985377746E77}" type="presParOf" srcId="{3012F2FC-1E0E-4802-8AE5-66BC6AF98557}" destId="{F0130445-5DC4-4D78-8A5C-22F04A7280D1}" srcOrd="3" destOrd="0" presId="urn:microsoft.com/office/officeart/2005/8/layout/cycle6"/>
    <dgm:cxn modelId="{BA224A92-341C-4389-A616-F01550F50F0A}" type="presParOf" srcId="{3012F2FC-1E0E-4802-8AE5-66BC6AF98557}" destId="{A5658FC4-2696-4B60-AEFA-EA7079BB7444}" srcOrd="4" destOrd="0" presId="urn:microsoft.com/office/officeart/2005/8/layout/cycle6"/>
    <dgm:cxn modelId="{DDB4F99E-A13C-405B-A9E1-415B40CC0145}" type="presParOf" srcId="{3012F2FC-1E0E-4802-8AE5-66BC6AF98557}" destId="{B5A87BEF-3944-4C32-8315-032D9B4E5AF1}" srcOrd="5" destOrd="0" presId="urn:microsoft.com/office/officeart/2005/8/layout/cycle6"/>
    <dgm:cxn modelId="{7EAFC344-3D0E-4CDC-894A-6E766325BF39}" type="presParOf" srcId="{3012F2FC-1E0E-4802-8AE5-66BC6AF98557}" destId="{35B2782C-66F4-4001-8291-ED978621B661}" srcOrd="6" destOrd="0" presId="urn:microsoft.com/office/officeart/2005/8/layout/cycle6"/>
    <dgm:cxn modelId="{98D0F9FA-CECB-4795-8B13-BADE8C4899D1}" type="presParOf" srcId="{3012F2FC-1E0E-4802-8AE5-66BC6AF98557}" destId="{8462EE6F-D3B9-4ABB-B4FB-50B6850D585A}" srcOrd="7" destOrd="0" presId="urn:microsoft.com/office/officeart/2005/8/layout/cycle6"/>
    <dgm:cxn modelId="{917FC4A8-80F8-426D-B57C-151E7E574640}" type="presParOf" srcId="{3012F2FC-1E0E-4802-8AE5-66BC6AF98557}" destId="{70643442-83CD-4195-8010-19D400FE382C}" srcOrd="8" destOrd="0" presId="urn:microsoft.com/office/officeart/2005/8/layout/cycle6"/>
    <dgm:cxn modelId="{68DCA2A2-509B-4269-9DA8-EC02852F8862}" type="presParOf" srcId="{3012F2FC-1E0E-4802-8AE5-66BC6AF98557}" destId="{C87C8F68-ECC0-4322-AC6A-C9D72CA3DC7D}" srcOrd="9" destOrd="0" presId="urn:microsoft.com/office/officeart/2005/8/layout/cycle6"/>
    <dgm:cxn modelId="{919A0FE5-00EB-4520-94EA-4C2593145BEE}" type="presParOf" srcId="{3012F2FC-1E0E-4802-8AE5-66BC6AF98557}" destId="{A9C79D4E-A899-46F3-811F-EFA4FFEF652D}" srcOrd="10" destOrd="0" presId="urn:microsoft.com/office/officeart/2005/8/layout/cycle6"/>
    <dgm:cxn modelId="{0879C184-3518-495E-9E11-85635A33412A}" type="presParOf" srcId="{3012F2FC-1E0E-4802-8AE5-66BC6AF98557}" destId="{08C94AA7-95E5-49E3-9A37-DD85A42BACA5}" srcOrd="11" destOrd="0" presId="urn:microsoft.com/office/officeart/2005/8/layout/cycle6"/>
    <dgm:cxn modelId="{B2880705-0148-49E0-AF5D-56428BBECBF8}" type="presParOf" srcId="{3012F2FC-1E0E-4802-8AE5-66BC6AF98557}" destId="{57F6C29E-1A36-47D2-9AA3-BDCC7DEDE7A7}" srcOrd="12" destOrd="0" presId="urn:microsoft.com/office/officeart/2005/8/layout/cycle6"/>
    <dgm:cxn modelId="{74CD6F60-3491-45EE-A3A6-DFEDCF6BFFAA}" type="presParOf" srcId="{3012F2FC-1E0E-4802-8AE5-66BC6AF98557}" destId="{3905B9B3-E440-491C-BB71-0BCA205ED3F2}" srcOrd="13" destOrd="0" presId="urn:microsoft.com/office/officeart/2005/8/layout/cycle6"/>
    <dgm:cxn modelId="{A99AA993-F060-41E5-B69F-63BC68A531F5}" type="presParOf" srcId="{3012F2FC-1E0E-4802-8AE5-66BC6AF98557}" destId="{0ED605B8-6B87-45EF-8FA2-940FB5484864}" srcOrd="14" destOrd="0" presId="urn:microsoft.com/office/officeart/2005/8/layout/cycle6"/>
    <dgm:cxn modelId="{428AEBD7-0905-4D4C-BD5D-E7ABA15E1DAE}" type="presParOf" srcId="{3012F2FC-1E0E-4802-8AE5-66BC6AF98557}" destId="{64D40B22-F47F-4834-B13D-0AD07CFBE2B3}" srcOrd="15" destOrd="0" presId="urn:microsoft.com/office/officeart/2005/8/layout/cycle6"/>
    <dgm:cxn modelId="{322CF9D0-9363-4ED3-B789-C1C734EF5D19}" type="presParOf" srcId="{3012F2FC-1E0E-4802-8AE5-66BC6AF98557}" destId="{A9B5EF4A-CC81-4CEB-B8B0-C7A00945E219}" srcOrd="16" destOrd="0" presId="urn:microsoft.com/office/officeart/2005/8/layout/cycle6"/>
    <dgm:cxn modelId="{8F76D68C-0E7D-4D85-91CB-D998847BFD19}" type="presParOf" srcId="{3012F2FC-1E0E-4802-8AE5-66BC6AF98557}" destId="{C95ABB77-8635-4A6E-AB96-5B77E518D677}" srcOrd="17" destOrd="0" presId="urn:microsoft.com/office/officeart/2005/8/layout/cycle6"/>
    <dgm:cxn modelId="{C3C72ADB-3E47-4631-885D-17C7E8BB367F}" type="presParOf" srcId="{3012F2FC-1E0E-4802-8AE5-66BC6AF98557}" destId="{107B2AF7-8A63-4046-94C9-4BA679947B85}" srcOrd="18" destOrd="0" presId="urn:microsoft.com/office/officeart/2005/8/layout/cycle6"/>
    <dgm:cxn modelId="{2D629638-E687-4B18-8C0C-D288028A8A81}" type="presParOf" srcId="{3012F2FC-1E0E-4802-8AE5-66BC6AF98557}" destId="{598B455B-4C9C-42EF-B0D6-D4B93FB2987E}" srcOrd="19" destOrd="0" presId="urn:microsoft.com/office/officeart/2005/8/layout/cycle6"/>
    <dgm:cxn modelId="{41B5E735-E4E5-434D-95AF-18C3AECE60E0}" type="presParOf" srcId="{3012F2FC-1E0E-4802-8AE5-66BC6AF98557}" destId="{E1418010-7AB2-4CAB-960A-51DC1FEA082D}" srcOrd="20" destOrd="0" presId="urn:microsoft.com/office/officeart/2005/8/layout/cycle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28CFBA2-E3C7-450A-9FC6-618B47955738}"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s-CO"/>
        </a:p>
      </dgm:t>
    </dgm:pt>
    <dgm:pt modelId="{055E0695-13A4-438C-A2B7-5F0452C32BE7}">
      <dgm:prSet phldrT="[Texto]"/>
      <dgm:spPr/>
      <dgm:t>
        <a:bodyPr/>
        <a:lstStyle/>
        <a:p>
          <a:r>
            <a:rPr lang="es-CO" dirty="0" smtClean="0"/>
            <a:t>Detalles de servicios</a:t>
          </a:r>
          <a:endParaRPr lang="es-CO" dirty="0"/>
        </a:p>
      </dgm:t>
    </dgm:pt>
    <dgm:pt modelId="{1513051C-AE50-4190-9B6B-8801D2DD965B}" type="parTrans" cxnId="{6BB0AE65-4C05-4D3A-B587-8F84BF54DFA0}">
      <dgm:prSet/>
      <dgm:spPr/>
      <dgm:t>
        <a:bodyPr/>
        <a:lstStyle/>
        <a:p>
          <a:endParaRPr lang="es-CO"/>
        </a:p>
      </dgm:t>
    </dgm:pt>
    <dgm:pt modelId="{8CB9FBED-C741-436B-AA4F-B1022E8E0029}" type="sibTrans" cxnId="{6BB0AE65-4C05-4D3A-B587-8F84BF54DFA0}">
      <dgm:prSet/>
      <dgm:spPr/>
      <dgm:t>
        <a:bodyPr/>
        <a:lstStyle/>
        <a:p>
          <a:endParaRPr lang="es-CO"/>
        </a:p>
      </dgm:t>
    </dgm:pt>
    <dgm:pt modelId="{85C92481-5A78-40AC-ACFA-7AE5364D53B5}">
      <dgm:prSet phldrT="[Texto]"/>
      <dgm:spPr/>
      <dgm:t>
        <a:bodyPr/>
        <a:lstStyle/>
        <a:p>
          <a:r>
            <a:rPr lang="es-CO" dirty="0" smtClean="0"/>
            <a:t>Descripción de procedimientos para toma de decisiones</a:t>
          </a:r>
          <a:endParaRPr lang="es-CO" dirty="0"/>
        </a:p>
      </dgm:t>
    </dgm:pt>
    <dgm:pt modelId="{E4927C20-8E23-4077-AA51-399886DF97FA}" type="parTrans" cxnId="{66E66C09-91E1-4F12-8BD7-9AE7DB6E929D}">
      <dgm:prSet/>
      <dgm:spPr/>
      <dgm:t>
        <a:bodyPr/>
        <a:lstStyle/>
        <a:p>
          <a:endParaRPr lang="es-CO"/>
        </a:p>
      </dgm:t>
    </dgm:pt>
    <dgm:pt modelId="{3EF0ABB9-DFDB-4477-8898-EFB5AC177A52}" type="sibTrans" cxnId="{66E66C09-91E1-4F12-8BD7-9AE7DB6E929D}">
      <dgm:prSet/>
      <dgm:spPr/>
      <dgm:t>
        <a:bodyPr/>
        <a:lstStyle/>
        <a:p>
          <a:endParaRPr lang="es-CO"/>
        </a:p>
      </dgm:t>
    </dgm:pt>
    <dgm:pt modelId="{DEC41057-E395-452A-B984-4FDCBDEDFF12}">
      <dgm:prSet phldrT="[Texto]" phldr="1"/>
      <dgm:spPr/>
      <dgm:t>
        <a:bodyPr/>
        <a:lstStyle/>
        <a:p>
          <a:endParaRPr lang="es-CO" dirty="0"/>
        </a:p>
      </dgm:t>
    </dgm:pt>
    <dgm:pt modelId="{53C0857B-E34E-42FE-A5ED-89E43DD3E4A1}" type="parTrans" cxnId="{6F215A99-85AD-4BC1-8909-63506E7FEFFD}">
      <dgm:prSet/>
      <dgm:spPr/>
      <dgm:t>
        <a:bodyPr/>
        <a:lstStyle/>
        <a:p>
          <a:endParaRPr lang="es-CO"/>
        </a:p>
      </dgm:t>
    </dgm:pt>
    <dgm:pt modelId="{566F198A-DCBF-4D05-BC2F-A061466B7B6E}" type="sibTrans" cxnId="{6F215A99-85AD-4BC1-8909-63506E7FEFFD}">
      <dgm:prSet/>
      <dgm:spPr/>
      <dgm:t>
        <a:bodyPr/>
        <a:lstStyle/>
        <a:p>
          <a:endParaRPr lang="es-CO"/>
        </a:p>
      </dgm:t>
    </dgm:pt>
    <dgm:pt modelId="{726161FE-0B27-4777-8DDF-681D9AAEE657}">
      <dgm:prSet phldrT="[Texto]" custT="1"/>
      <dgm:spPr/>
      <dgm:t>
        <a:bodyPr/>
        <a:lstStyle/>
        <a:p>
          <a:r>
            <a:rPr lang="es-CO" sz="2000" dirty="0" smtClean="0"/>
            <a:t>Informes de gestión, evaluación y auditoría</a:t>
          </a:r>
          <a:endParaRPr lang="es-CO" sz="2000" dirty="0"/>
        </a:p>
      </dgm:t>
    </dgm:pt>
    <dgm:pt modelId="{B93D9F04-B39F-47D1-B269-49F76BC844A5}" type="parTrans" cxnId="{5020A363-20C9-4F79-A1A1-F64A995BF809}">
      <dgm:prSet/>
      <dgm:spPr/>
      <dgm:t>
        <a:bodyPr/>
        <a:lstStyle/>
        <a:p>
          <a:endParaRPr lang="es-CO"/>
        </a:p>
      </dgm:t>
    </dgm:pt>
    <dgm:pt modelId="{1600A4FF-62E8-43E9-A405-92898A4273CE}" type="sibTrans" cxnId="{5020A363-20C9-4F79-A1A1-F64A995BF809}">
      <dgm:prSet/>
      <dgm:spPr/>
      <dgm:t>
        <a:bodyPr/>
        <a:lstStyle/>
        <a:p>
          <a:endParaRPr lang="es-CO"/>
        </a:p>
      </dgm:t>
    </dgm:pt>
    <dgm:pt modelId="{CF79B37D-D388-496C-8D88-B7D4D777228C}">
      <dgm:prSet phldrT="[Texto]" custT="1"/>
      <dgm:spPr/>
      <dgm:t>
        <a:bodyPr/>
        <a:lstStyle/>
        <a:p>
          <a:r>
            <a:rPr lang="es-CO" sz="2000" dirty="0" smtClean="0"/>
            <a:t>Información de adquisiciones y compras</a:t>
          </a:r>
          <a:endParaRPr lang="es-CO" sz="2000" dirty="0"/>
        </a:p>
      </dgm:t>
    </dgm:pt>
    <dgm:pt modelId="{E073DDAA-CBC5-494C-B5A4-64A9A3AC619B}" type="parTrans" cxnId="{227B78B6-4FF0-4E41-BACD-43EFE561606B}">
      <dgm:prSet/>
      <dgm:spPr/>
      <dgm:t>
        <a:bodyPr/>
        <a:lstStyle/>
        <a:p>
          <a:endParaRPr lang="es-CO"/>
        </a:p>
      </dgm:t>
    </dgm:pt>
    <dgm:pt modelId="{E5E22254-9B87-4C5F-B316-F64896E122CD}" type="sibTrans" cxnId="{227B78B6-4FF0-4E41-BACD-43EFE561606B}">
      <dgm:prSet/>
      <dgm:spPr/>
      <dgm:t>
        <a:bodyPr/>
        <a:lstStyle/>
        <a:p>
          <a:endParaRPr lang="es-CO"/>
        </a:p>
      </dgm:t>
    </dgm:pt>
    <dgm:pt modelId="{FC5F6DF1-8AB9-4A8D-8D8F-88ED3E562A5E}">
      <dgm:prSet phldrT="[Texto]" phldr="1"/>
      <dgm:spPr/>
      <dgm:t>
        <a:bodyPr/>
        <a:lstStyle/>
        <a:p>
          <a:endParaRPr lang="es-CO"/>
        </a:p>
      </dgm:t>
    </dgm:pt>
    <dgm:pt modelId="{7E0E17D8-2D31-48E5-B0EB-CB562C8DD279}" type="parTrans" cxnId="{8557DD6A-6A19-4593-BD2A-F1314EFF2FFD}">
      <dgm:prSet/>
      <dgm:spPr/>
      <dgm:t>
        <a:bodyPr/>
        <a:lstStyle/>
        <a:p>
          <a:endParaRPr lang="es-CO"/>
        </a:p>
      </dgm:t>
    </dgm:pt>
    <dgm:pt modelId="{1ACD0B4E-3A29-436C-9D18-448DB7C95448}" type="sibTrans" cxnId="{8557DD6A-6A19-4593-BD2A-F1314EFF2FFD}">
      <dgm:prSet/>
      <dgm:spPr/>
      <dgm:t>
        <a:bodyPr/>
        <a:lstStyle/>
        <a:p>
          <a:endParaRPr lang="es-CO"/>
        </a:p>
      </dgm:t>
    </dgm:pt>
    <dgm:pt modelId="{C23A9532-1ED2-45B8-95E4-2E65D37AFADF}">
      <dgm:prSet phldrT="[Texto]"/>
      <dgm:spPr/>
      <dgm:t>
        <a:bodyPr/>
        <a:lstStyle/>
        <a:p>
          <a:r>
            <a:rPr lang="es-CO" dirty="0" smtClean="0"/>
            <a:t>Mecanismos de presentación de PQRS e informes</a:t>
          </a:r>
          <a:endParaRPr lang="es-CO" dirty="0"/>
        </a:p>
      </dgm:t>
    </dgm:pt>
    <dgm:pt modelId="{E7A41860-AB9B-430E-9ADD-C582D8226E29}" type="parTrans" cxnId="{10470F3E-5767-479D-8CCC-2049580C11A0}">
      <dgm:prSet/>
      <dgm:spPr/>
      <dgm:t>
        <a:bodyPr/>
        <a:lstStyle/>
        <a:p>
          <a:endParaRPr lang="es-CO"/>
        </a:p>
      </dgm:t>
    </dgm:pt>
    <dgm:pt modelId="{018E363A-212C-468C-9D98-E903792D7CB0}" type="sibTrans" cxnId="{10470F3E-5767-479D-8CCC-2049580C11A0}">
      <dgm:prSet/>
      <dgm:spPr/>
      <dgm:t>
        <a:bodyPr/>
        <a:lstStyle/>
        <a:p>
          <a:endParaRPr lang="es-CO"/>
        </a:p>
      </dgm:t>
    </dgm:pt>
    <dgm:pt modelId="{C36690A2-0A82-4981-932C-BEE6E24531A8}">
      <dgm:prSet phldrT="[Texto]"/>
      <dgm:spPr/>
      <dgm:t>
        <a:bodyPr/>
        <a:lstStyle/>
        <a:p>
          <a:r>
            <a:rPr lang="es-CO" dirty="0" smtClean="0"/>
            <a:t>Mecanismo o procedimiento para participar en formulación política</a:t>
          </a:r>
          <a:endParaRPr lang="es-CO" dirty="0"/>
        </a:p>
      </dgm:t>
    </dgm:pt>
    <dgm:pt modelId="{B742F2DA-07E4-48BC-849F-ADC5DE0B37DA}" type="parTrans" cxnId="{229E85B5-608E-4762-BF97-7C75BB190612}">
      <dgm:prSet/>
      <dgm:spPr/>
      <dgm:t>
        <a:bodyPr/>
        <a:lstStyle/>
        <a:p>
          <a:endParaRPr lang="es-CO"/>
        </a:p>
      </dgm:t>
    </dgm:pt>
    <dgm:pt modelId="{29701681-C61B-42E2-80C1-455CE2B75A11}" type="sibTrans" cxnId="{229E85B5-608E-4762-BF97-7C75BB190612}">
      <dgm:prSet/>
      <dgm:spPr/>
      <dgm:t>
        <a:bodyPr/>
        <a:lstStyle/>
        <a:p>
          <a:endParaRPr lang="es-CO"/>
        </a:p>
      </dgm:t>
    </dgm:pt>
    <dgm:pt modelId="{D4E3FBD0-A723-42AA-A19C-4262269BD6B1}">
      <dgm:prSet phldrT="[Texto]"/>
      <dgm:spPr/>
      <dgm:t>
        <a:bodyPr/>
        <a:lstStyle/>
        <a:p>
          <a:r>
            <a:rPr lang="es-CO" dirty="0" smtClean="0"/>
            <a:t>Información de trámites</a:t>
          </a:r>
          <a:endParaRPr lang="es-CO" dirty="0"/>
        </a:p>
      </dgm:t>
    </dgm:pt>
    <dgm:pt modelId="{4E1A52CC-706E-4297-81FE-8C50D1DE0192}" type="parTrans" cxnId="{41B42B2C-FB94-4ED5-8A28-9C0F805BD859}">
      <dgm:prSet/>
      <dgm:spPr/>
      <dgm:t>
        <a:bodyPr/>
        <a:lstStyle/>
        <a:p>
          <a:endParaRPr lang="es-CO"/>
        </a:p>
      </dgm:t>
    </dgm:pt>
    <dgm:pt modelId="{26036B7F-8610-4725-A927-98448358DF23}" type="sibTrans" cxnId="{41B42B2C-FB94-4ED5-8A28-9C0F805BD859}">
      <dgm:prSet/>
      <dgm:spPr/>
      <dgm:t>
        <a:bodyPr/>
        <a:lstStyle/>
        <a:p>
          <a:endParaRPr lang="es-CO"/>
        </a:p>
      </dgm:t>
    </dgm:pt>
    <dgm:pt modelId="{BBD0256A-AB09-4514-8BD4-809E622D9DFD}">
      <dgm:prSet phldrT="[Texto]"/>
      <dgm:spPr/>
      <dgm:t>
        <a:bodyPr/>
        <a:lstStyle/>
        <a:p>
          <a:r>
            <a:rPr lang="es-CO" dirty="0" smtClean="0"/>
            <a:t>Contenido de decisiones y/o políticas</a:t>
          </a:r>
          <a:endParaRPr lang="es-CO" dirty="0"/>
        </a:p>
      </dgm:t>
    </dgm:pt>
    <dgm:pt modelId="{A690E7B0-AF04-466D-AA94-4C249A2474FD}" type="parTrans" cxnId="{EACDAEAA-7B9D-4E2E-9FC1-2E4C9B873883}">
      <dgm:prSet/>
      <dgm:spPr/>
      <dgm:t>
        <a:bodyPr/>
        <a:lstStyle/>
        <a:p>
          <a:endParaRPr lang="es-CO"/>
        </a:p>
      </dgm:t>
    </dgm:pt>
    <dgm:pt modelId="{825C0BBE-07B8-4A74-A761-C9C2A998568F}" type="sibTrans" cxnId="{EACDAEAA-7B9D-4E2E-9FC1-2E4C9B873883}">
      <dgm:prSet/>
      <dgm:spPr/>
      <dgm:t>
        <a:bodyPr/>
        <a:lstStyle/>
        <a:p>
          <a:endParaRPr lang="es-CO"/>
        </a:p>
      </dgm:t>
    </dgm:pt>
    <dgm:pt modelId="{242970D0-8E96-45B7-97F0-61ABCB258144}">
      <dgm:prSet phldrT="[Texto]" phldr="1"/>
      <dgm:spPr/>
      <dgm:t>
        <a:bodyPr/>
        <a:lstStyle/>
        <a:p>
          <a:endParaRPr lang="es-CO" dirty="0"/>
        </a:p>
      </dgm:t>
    </dgm:pt>
    <dgm:pt modelId="{4B969D43-C189-484F-ABB5-0368FF34D85E}" type="sibTrans" cxnId="{A920D154-4D05-41E7-BBAC-84E7672242FF}">
      <dgm:prSet/>
      <dgm:spPr/>
      <dgm:t>
        <a:bodyPr/>
        <a:lstStyle/>
        <a:p>
          <a:endParaRPr lang="es-CO"/>
        </a:p>
      </dgm:t>
    </dgm:pt>
    <dgm:pt modelId="{251BB70C-860D-420C-A22F-406A36CD91DA}" type="parTrans" cxnId="{A920D154-4D05-41E7-BBAC-84E7672242FF}">
      <dgm:prSet/>
      <dgm:spPr/>
      <dgm:t>
        <a:bodyPr/>
        <a:lstStyle/>
        <a:p>
          <a:endParaRPr lang="es-CO"/>
        </a:p>
      </dgm:t>
    </dgm:pt>
    <dgm:pt modelId="{66C58E17-AA0B-45FF-B045-162D41F6E157}">
      <dgm:prSet phldrT="[Texto]" custT="1"/>
      <dgm:spPr/>
      <dgm:t>
        <a:bodyPr/>
        <a:lstStyle/>
        <a:p>
          <a:r>
            <a:rPr lang="es-CO" sz="2000" dirty="0" smtClean="0"/>
            <a:t>Mecanismo interno y externo de supervisión, notificación y vigilancia</a:t>
          </a:r>
          <a:endParaRPr lang="es-CO" sz="2000" dirty="0"/>
        </a:p>
      </dgm:t>
    </dgm:pt>
    <dgm:pt modelId="{8608997C-2A8D-4C33-8F62-B9F46CD8139E}" type="parTrans" cxnId="{07E8A7BD-6ACF-456D-8587-EEF1A9AA610B}">
      <dgm:prSet/>
      <dgm:spPr/>
      <dgm:t>
        <a:bodyPr/>
        <a:lstStyle/>
        <a:p>
          <a:endParaRPr lang="es-CO"/>
        </a:p>
      </dgm:t>
    </dgm:pt>
    <dgm:pt modelId="{AF4E2741-55D9-4452-A964-6960A1ED233E}" type="sibTrans" cxnId="{07E8A7BD-6ACF-456D-8587-EEF1A9AA610B}">
      <dgm:prSet/>
      <dgm:spPr/>
      <dgm:t>
        <a:bodyPr/>
        <a:lstStyle/>
        <a:p>
          <a:endParaRPr lang="es-CO"/>
        </a:p>
      </dgm:t>
    </dgm:pt>
    <dgm:pt modelId="{43C34694-9A2C-4E03-8831-A2E871BC0996}">
      <dgm:prSet phldrT="[Texto]"/>
      <dgm:spPr/>
      <dgm:t>
        <a:bodyPr/>
        <a:lstStyle/>
        <a:p>
          <a:r>
            <a:rPr lang="es-CO" dirty="0" smtClean="0"/>
            <a:t>Registro de publicaciones</a:t>
          </a:r>
          <a:endParaRPr lang="es-CO" dirty="0"/>
        </a:p>
      </dgm:t>
    </dgm:pt>
    <dgm:pt modelId="{0ACB2D0E-436A-47E1-AD0B-70AAD0B5EBDA}" type="parTrans" cxnId="{4606F83D-53A1-4869-BB1C-8AE83E864649}">
      <dgm:prSet/>
      <dgm:spPr/>
      <dgm:t>
        <a:bodyPr/>
        <a:lstStyle/>
        <a:p>
          <a:endParaRPr lang="es-CO"/>
        </a:p>
      </dgm:t>
    </dgm:pt>
    <dgm:pt modelId="{66E2885A-6477-4376-8F17-1B8B69D002F7}" type="sibTrans" cxnId="{4606F83D-53A1-4869-BB1C-8AE83E864649}">
      <dgm:prSet/>
      <dgm:spPr/>
      <dgm:t>
        <a:bodyPr/>
        <a:lstStyle/>
        <a:p>
          <a:endParaRPr lang="es-CO"/>
        </a:p>
      </dgm:t>
    </dgm:pt>
    <dgm:pt modelId="{8D9E19C4-9FF4-47F3-A84F-CD7FF8563E86}">
      <dgm:prSet phldrT="[Texto]"/>
      <dgm:spPr/>
      <dgm:t>
        <a:bodyPr/>
        <a:lstStyle/>
        <a:p>
          <a:r>
            <a:rPr lang="es-CO" dirty="0" smtClean="0"/>
            <a:t>Publicación de datos abiertos</a:t>
          </a:r>
          <a:endParaRPr lang="es-CO" dirty="0"/>
        </a:p>
      </dgm:t>
    </dgm:pt>
    <dgm:pt modelId="{43D0EF72-270B-4840-B36F-6EDE2FECD721}" type="parTrans" cxnId="{8EF8D8EE-C690-4EF8-9017-C62F2A836C74}">
      <dgm:prSet/>
      <dgm:spPr/>
      <dgm:t>
        <a:bodyPr/>
        <a:lstStyle/>
        <a:p>
          <a:endParaRPr lang="es-CO"/>
        </a:p>
      </dgm:t>
    </dgm:pt>
    <dgm:pt modelId="{DF51F233-E0D0-4B74-B699-36721F8CCAC8}" type="sibTrans" cxnId="{8EF8D8EE-C690-4EF8-9017-C62F2A836C74}">
      <dgm:prSet/>
      <dgm:spPr/>
      <dgm:t>
        <a:bodyPr/>
        <a:lstStyle/>
        <a:p>
          <a:endParaRPr lang="es-CO"/>
        </a:p>
      </dgm:t>
    </dgm:pt>
    <dgm:pt modelId="{0A337F24-E2EC-42A8-B1AE-5D8814820553}" type="pres">
      <dgm:prSet presAssocID="{528CFBA2-E3C7-450A-9FC6-618B47955738}" presName="linearFlow" presStyleCnt="0">
        <dgm:presLayoutVars>
          <dgm:dir/>
          <dgm:animLvl val="lvl"/>
          <dgm:resizeHandles/>
        </dgm:presLayoutVars>
      </dgm:prSet>
      <dgm:spPr/>
      <dgm:t>
        <a:bodyPr/>
        <a:lstStyle/>
        <a:p>
          <a:endParaRPr lang="es-CO"/>
        </a:p>
      </dgm:t>
    </dgm:pt>
    <dgm:pt modelId="{09CD8F47-08BD-4441-816A-C05073FF5F65}" type="pres">
      <dgm:prSet presAssocID="{242970D0-8E96-45B7-97F0-61ABCB258144}" presName="compositeNode" presStyleCnt="0">
        <dgm:presLayoutVars>
          <dgm:bulletEnabled val="1"/>
        </dgm:presLayoutVars>
      </dgm:prSet>
      <dgm:spPr/>
    </dgm:pt>
    <dgm:pt modelId="{18D89F96-E3DE-4D94-B3C5-4C473DC9111C}" type="pres">
      <dgm:prSet presAssocID="{242970D0-8E96-45B7-97F0-61ABCB258144}" presName="image" presStyleLbl="fgImgPlace1" presStyleIdx="0" presStyleCnt="3"/>
      <dgm:spPr/>
    </dgm:pt>
    <dgm:pt modelId="{0A991AF3-4842-40EF-9599-792053E7CEB6}" type="pres">
      <dgm:prSet presAssocID="{242970D0-8E96-45B7-97F0-61ABCB258144}" presName="childNode" presStyleLbl="node1" presStyleIdx="0" presStyleCnt="3" custScaleX="118263">
        <dgm:presLayoutVars>
          <dgm:bulletEnabled val="1"/>
        </dgm:presLayoutVars>
      </dgm:prSet>
      <dgm:spPr/>
      <dgm:t>
        <a:bodyPr/>
        <a:lstStyle/>
        <a:p>
          <a:endParaRPr lang="es-CO"/>
        </a:p>
      </dgm:t>
    </dgm:pt>
    <dgm:pt modelId="{31BAC1BD-0821-47B0-A0B7-22381BC4642A}" type="pres">
      <dgm:prSet presAssocID="{242970D0-8E96-45B7-97F0-61ABCB258144}" presName="parentNode" presStyleLbl="revTx" presStyleIdx="0" presStyleCnt="3">
        <dgm:presLayoutVars>
          <dgm:chMax val="0"/>
          <dgm:bulletEnabled val="1"/>
        </dgm:presLayoutVars>
      </dgm:prSet>
      <dgm:spPr/>
      <dgm:t>
        <a:bodyPr/>
        <a:lstStyle/>
        <a:p>
          <a:endParaRPr lang="es-CO"/>
        </a:p>
      </dgm:t>
    </dgm:pt>
    <dgm:pt modelId="{573544AF-4BD5-4CF6-8CF7-843E25BB797C}" type="pres">
      <dgm:prSet presAssocID="{4B969D43-C189-484F-ABB5-0368FF34D85E}" presName="sibTrans" presStyleCnt="0"/>
      <dgm:spPr/>
    </dgm:pt>
    <dgm:pt modelId="{DCA2D96F-2250-4FD4-BDFB-3F9B38EA2C72}" type="pres">
      <dgm:prSet presAssocID="{DEC41057-E395-452A-B984-4FDCBDEDFF12}" presName="compositeNode" presStyleCnt="0">
        <dgm:presLayoutVars>
          <dgm:bulletEnabled val="1"/>
        </dgm:presLayoutVars>
      </dgm:prSet>
      <dgm:spPr/>
    </dgm:pt>
    <dgm:pt modelId="{983CFF91-B1BD-49AD-B960-38F403D57E73}" type="pres">
      <dgm:prSet presAssocID="{DEC41057-E395-452A-B984-4FDCBDEDFF12}" presName="image" presStyleLbl="fgImgPlace1" presStyleIdx="1" presStyleCnt="3"/>
      <dgm:spPr/>
    </dgm:pt>
    <dgm:pt modelId="{ABE953B5-BA17-40BC-8939-2536A94D1DA7}" type="pres">
      <dgm:prSet presAssocID="{DEC41057-E395-452A-B984-4FDCBDEDFF12}" presName="childNode" presStyleLbl="node1" presStyleIdx="1" presStyleCnt="3" custScaleX="117895">
        <dgm:presLayoutVars>
          <dgm:bulletEnabled val="1"/>
        </dgm:presLayoutVars>
      </dgm:prSet>
      <dgm:spPr/>
      <dgm:t>
        <a:bodyPr/>
        <a:lstStyle/>
        <a:p>
          <a:endParaRPr lang="es-CO"/>
        </a:p>
      </dgm:t>
    </dgm:pt>
    <dgm:pt modelId="{BA97BE0E-EADB-4D80-92DD-D572672F5B2B}" type="pres">
      <dgm:prSet presAssocID="{DEC41057-E395-452A-B984-4FDCBDEDFF12}" presName="parentNode" presStyleLbl="revTx" presStyleIdx="1" presStyleCnt="3">
        <dgm:presLayoutVars>
          <dgm:chMax val="0"/>
          <dgm:bulletEnabled val="1"/>
        </dgm:presLayoutVars>
      </dgm:prSet>
      <dgm:spPr/>
      <dgm:t>
        <a:bodyPr/>
        <a:lstStyle/>
        <a:p>
          <a:endParaRPr lang="es-CO"/>
        </a:p>
      </dgm:t>
    </dgm:pt>
    <dgm:pt modelId="{83943B0F-EA37-4F45-9031-EEA5B28A54F8}" type="pres">
      <dgm:prSet presAssocID="{566F198A-DCBF-4D05-BC2F-A061466B7B6E}" presName="sibTrans" presStyleCnt="0"/>
      <dgm:spPr/>
    </dgm:pt>
    <dgm:pt modelId="{0D19D115-FB12-4106-A8B0-50D4AF78AEEC}" type="pres">
      <dgm:prSet presAssocID="{FC5F6DF1-8AB9-4A8D-8D8F-88ED3E562A5E}" presName="compositeNode" presStyleCnt="0">
        <dgm:presLayoutVars>
          <dgm:bulletEnabled val="1"/>
        </dgm:presLayoutVars>
      </dgm:prSet>
      <dgm:spPr/>
    </dgm:pt>
    <dgm:pt modelId="{241D92AD-E7A5-45C3-9362-10058CE14B49}" type="pres">
      <dgm:prSet presAssocID="{FC5F6DF1-8AB9-4A8D-8D8F-88ED3E562A5E}" presName="image" presStyleLbl="fgImgPlace1" presStyleIdx="2" presStyleCnt="3"/>
      <dgm:spPr/>
    </dgm:pt>
    <dgm:pt modelId="{5733976C-C34F-4FA7-BBEC-FF341198CE70}" type="pres">
      <dgm:prSet presAssocID="{FC5F6DF1-8AB9-4A8D-8D8F-88ED3E562A5E}" presName="childNode" presStyleLbl="node1" presStyleIdx="2" presStyleCnt="3" custScaleX="126606">
        <dgm:presLayoutVars>
          <dgm:bulletEnabled val="1"/>
        </dgm:presLayoutVars>
      </dgm:prSet>
      <dgm:spPr/>
      <dgm:t>
        <a:bodyPr/>
        <a:lstStyle/>
        <a:p>
          <a:endParaRPr lang="es-CO"/>
        </a:p>
      </dgm:t>
    </dgm:pt>
    <dgm:pt modelId="{65581B4C-57C2-4153-B01D-1525059D277D}" type="pres">
      <dgm:prSet presAssocID="{FC5F6DF1-8AB9-4A8D-8D8F-88ED3E562A5E}" presName="parentNode" presStyleLbl="revTx" presStyleIdx="2" presStyleCnt="3">
        <dgm:presLayoutVars>
          <dgm:chMax val="0"/>
          <dgm:bulletEnabled val="1"/>
        </dgm:presLayoutVars>
      </dgm:prSet>
      <dgm:spPr/>
      <dgm:t>
        <a:bodyPr/>
        <a:lstStyle/>
        <a:p>
          <a:endParaRPr lang="es-CO"/>
        </a:p>
      </dgm:t>
    </dgm:pt>
  </dgm:ptLst>
  <dgm:cxnLst>
    <dgm:cxn modelId="{10470F3E-5767-479D-8CCC-2049580C11A0}" srcId="{FC5F6DF1-8AB9-4A8D-8D8F-88ED3E562A5E}" destId="{C23A9532-1ED2-45B8-95E4-2E65D37AFADF}" srcOrd="0" destOrd="0" parTransId="{E7A41860-AB9B-430E-9ADD-C582D8226E29}" sibTransId="{018E363A-212C-468C-9D98-E903792D7CB0}"/>
    <dgm:cxn modelId="{4C2191CB-F07B-4D24-A98B-8A8BA1ED74A1}" type="presOf" srcId="{C36690A2-0A82-4981-932C-BEE6E24531A8}" destId="{5733976C-C34F-4FA7-BBEC-FF341198CE70}" srcOrd="0" destOrd="1" presId="urn:microsoft.com/office/officeart/2005/8/layout/hList2"/>
    <dgm:cxn modelId="{A920D154-4D05-41E7-BBAC-84E7672242FF}" srcId="{528CFBA2-E3C7-450A-9FC6-618B47955738}" destId="{242970D0-8E96-45B7-97F0-61ABCB258144}" srcOrd="0" destOrd="0" parTransId="{251BB70C-860D-420C-A22F-406A36CD91DA}" sibTransId="{4B969D43-C189-484F-ABB5-0368FF34D85E}"/>
    <dgm:cxn modelId="{30A2A3F3-9E17-4251-A575-1EEB8D35C495}" type="presOf" srcId="{055E0695-13A4-438C-A2B7-5F0452C32BE7}" destId="{0A991AF3-4842-40EF-9599-792053E7CEB6}" srcOrd="0" destOrd="0" presId="urn:microsoft.com/office/officeart/2005/8/layout/hList2"/>
    <dgm:cxn modelId="{2B0DA5FF-52FF-4B07-B740-269144203310}" type="presOf" srcId="{726161FE-0B27-4777-8DDF-681D9AAEE657}" destId="{ABE953B5-BA17-40BC-8939-2536A94D1DA7}" srcOrd="0" destOrd="0" presId="urn:microsoft.com/office/officeart/2005/8/layout/hList2"/>
    <dgm:cxn modelId="{227B78B6-4FF0-4E41-BACD-43EFE561606B}" srcId="{DEC41057-E395-452A-B984-4FDCBDEDFF12}" destId="{CF79B37D-D388-496C-8D88-B7D4D777228C}" srcOrd="2" destOrd="0" parTransId="{E073DDAA-CBC5-494C-B5A4-64A9A3AC619B}" sibTransId="{E5E22254-9B87-4C5F-B316-F64896E122CD}"/>
    <dgm:cxn modelId="{AA712B27-5248-4A94-BCF0-C862541B4D3F}" type="presOf" srcId="{66C58E17-AA0B-45FF-B045-162D41F6E157}" destId="{ABE953B5-BA17-40BC-8939-2536A94D1DA7}" srcOrd="0" destOrd="1" presId="urn:microsoft.com/office/officeart/2005/8/layout/hList2"/>
    <dgm:cxn modelId="{07E8A7BD-6ACF-456D-8587-EEF1A9AA610B}" srcId="{DEC41057-E395-452A-B984-4FDCBDEDFF12}" destId="{66C58E17-AA0B-45FF-B045-162D41F6E157}" srcOrd="1" destOrd="0" parTransId="{8608997C-2A8D-4C33-8F62-B9F46CD8139E}" sibTransId="{AF4E2741-55D9-4452-A964-6960A1ED233E}"/>
    <dgm:cxn modelId="{5CD10518-EB4E-4FA5-8E92-DFF8516BE2DE}" type="presOf" srcId="{BBD0256A-AB09-4514-8BD4-809E622D9DFD}" destId="{0A991AF3-4842-40EF-9599-792053E7CEB6}" srcOrd="0" destOrd="3" presId="urn:microsoft.com/office/officeart/2005/8/layout/hList2"/>
    <dgm:cxn modelId="{41B42B2C-FB94-4ED5-8A28-9C0F805BD859}" srcId="{242970D0-8E96-45B7-97F0-61ABCB258144}" destId="{D4E3FBD0-A723-42AA-A19C-4262269BD6B1}" srcOrd="1" destOrd="0" parTransId="{4E1A52CC-706E-4297-81FE-8C50D1DE0192}" sibTransId="{26036B7F-8610-4725-A927-98448358DF23}"/>
    <dgm:cxn modelId="{1CD7370B-0541-481E-A59C-E56F677CE99F}" type="presOf" srcId="{242970D0-8E96-45B7-97F0-61ABCB258144}" destId="{31BAC1BD-0821-47B0-A0B7-22381BC4642A}" srcOrd="0" destOrd="0" presId="urn:microsoft.com/office/officeart/2005/8/layout/hList2"/>
    <dgm:cxn modelId="{6FE15271-799B-4514-B372-CF561EFA14D2}" type="presOf" srcId="{DEC41057-E395-452A-B984-4FDCBDEDFF12}" destId="{BA97BE0E-EADB-4D80-92DD-D572672F5B2B}" srcOrd="0" destOrd="0" presId="urn:microsoft.com/office/officeart/2005/8/layout/hList2"/>
    <dgm:cxn modelId="{ABB5F344-3847-4A60-B4B4-1B14F62836CF}" type="presOf" srcId="{43C34694-9A2C-4E03-8831-A2E871BC0996}" destId="{5733976C-C34F-4FA7-BBEC-FF341198CE70}" srcOrd="0" destOrd="2" presId="urn:microsoft.com/office/officeart/2005/8/layout/hList2"/>
    <dgm:cxn modelId="{B9C36B17-8867-4F30-97EB-8204142E3615}" type="presOf" srcId="{8D9E19C4-9FF4-47F3-A84F-CD7FF8563E86}" destId="{5733976C-C34F-4FA7-BBEC-FF341198CE70}" srcOrd="0" destOrd="3" presId="urn:microsoft.com/office/officeart/2005/8/layout/hList2"/>
    <dgm:cxn modelId="{4606F83D-53A1-4869-BB1C-8AE83E864649}" srcId="{FC5F6DF1-8AB9-4A8D-8D8F-88ED3E562A5E}" destId="{43C34694-9A2C-4E03-8831-A2E871BC0996}" srcOrd="2" destOrd="0" parTransId="{0ACB2D0E-436A-47E1-AD0B-70AAD0B5EBDA}" sibTransId="{66E2885A-6477-4376-8F17-1B8B69D002F7}"/>
    <dgm:cxn modelId="{229E85B5-608E-4762-BF97-7C75BB190612}" srcId="{FC5F6DF1-8AB9-4A8D-8D8F-88ED3E562A5E}" destId="{C36690A2-0A82-4981-932C-BEE6E24531A8}" srcOrd="1" destOrd="0" parTransId="{B742F2DA-07E4-48BC-849F-ADC5DE0B37DA}" sibTransId="{29701681-C61B-42E2-80C1-455CE2B75A11}"/>
    <dgm:cxn modelId="{66E66C09-91E1-4F12-8BD7-9AE7DB6E929D}" srcId="{242970D0-8E96-45B7-97F0-61ABCB258144}" destId="{85C92481-5A78-40AC-ACFA-7AE5364D53B5}" srcOrd="2" destOrd="0" parTransId="{E4927C20-8E23-4077-AA51-399886DF97FA}" sibTransId="{3EF0ABB9-DFDB-4477-8898-EFB5AC177A52}"/>
    <dgm:cxn modelId="{D61E827D-7543-4A32-BCA0-0DA0C3C7F774}" type="presOf" srcId="{528CFBA2-E3C7-450A-9FC6-618B47955738}" destId="{0A337F24-E2EC-42A8-B1AE-5D8814820553}" srcOrd="0" destOrd="0" presId="urn:microsoft.com/office/officeart/2005/8/layout/hList2"/>
    <dgm:cxn modelId="{EACDAEAA-7B9D-4E2E-9FC1-2E4C9B873883}" srcId="{242970D0-8E96-45B7-97F0-61ABCB258144}" destId="{BBD0256A-AB09-4514-8BD4-809E622D9DFD}" srcOrd="3" destOrd="0" parTransId="{A690E7B0-AF04-466D-AA94-4C249A2474FD}" sibTransId="{825C0BBE-07B8-4A74-A761-C9C2A998568F}"/>
    <dgm:cxn modelId="{8EF8D8EE-C690-4EF8-9017-C62F2A836C74}" srcId="{FC5F6DF1-8AB9-4A8D-8D8F-88ED3E562A5E}" destId="{8D9E19C4-9FF4-47F3-A84F-CD7FF8563E86}" srcOrd="3" destOrd="0" parTransId="{43D0EF72-270B-4840-B36F-6EDE2FECD721}" sibTransId="{DF51F233-E0D0-4B74-B699-36721F8CCAC8}"/>
    <dgm:cxn modelId="{6BB0AE65-4C05-4D3A-B587-8F84BF54DFA0}" srcId="{242970D0-8E96-45B7-97F0-61ABCB258144}" destId="{055E0695-13A4-438C-A2B7-5F0452C32BE7}" srcOrd="0" destOrd="0" parTransId="{1513051C-AE50-4190-9B6B-8801D2DD965B}" sibTransId="{8CB9FBED-C741-436B-AA4F-B1022E8E0029}"/>
    <dgm:cxn modelId="{8557DD6A-6A19-4593-BD2A-F1314EFF2FFD}" srcId="{528CFBA2-E3C7-450A-9FC6-618B47955738}" destId="{FC5F6DF1-8AB9-4A8D-8D8F-88ED3E562A5E}" srcOrd="2" destOrd="0" parTransId="{7E0E17D8-2D31-48E5-B0EB-CB562C8DD279}" sibTransId="{1ACD0B4E-3A29-436C-9D18-448DB7C95448}"/>
    <dgm:cxn modelId="{6F215A99-85AD-4BC1-8909-63506E7FEFFD}" srcId="{528CFBA2-E3C7-450A-9FC6-618B47955738}" destId="{DEC41057-E395-452A-B984-4FDCBDEDFF12}" srcOrd="1" destOrd="0" parTransId="{53C0857B-E34E-42FE-A5ED-89E43DD3E4A1}" sibTransId="{566F198A-DCBF-4D05-BC2F-A061466B7B6E}"/>
    <dgm:cxn modelId="{6B8309AA-71F0-47F6-8227-B6E4E8B076A3}" type="presOf" srcId="{D4E3FBD0-A723-42AA-A19C-4262269BD6B1}" destId="{0A991AF3-4842-40EF-9599-792053E7CEB6}" srcOrd="0" destOrd="1" presId="urn:microsoft.com/office/officeart/2005/8/layout/hList2"/>
    <dgm:cxn modelId="{5020A363-20C9-4F79-A1A1-F64A995BF809}" srcId="{DEC41057-E395-452A-B984-4FDCBDEDFF12}" destId="{726161FE-0B27-4777-8DDF-681D9AAEE657}" srcOrd="0" destOrd="0" parTransId="{B93D9F04-B39F-47D1-B269-49F76BC844A5}" sibTransId="{1600A4FF-62E8-43E9-A405-92898A4273CE}"/>
    <dgm:cxn modelId="{6C1DF430-2D84-4384-9BED-AFD222E4D28E}" type="presOf" srcId="{FC5F6DF1-8AB9-4A8D-8D8F-88ED3E562A5E}" destId="{65581B4C-57C2-4153-B01D-1525059D277D}" srcOrd="0" destOrd="0" presId="urn:microsoft.com/office/officeart/2005/8/layout/hList2"/>
    <dgm:cxn modelId="{43406C4F-7B7B-46BA-92D7-8EA19EC5E6F8}" type="presOf" srcId="{CF79B37D-D388-496C-8D88-B7D4D777228C}" destId="{ABE953B5-BA17-40BC-8939-2536A94D1DA7}" srcOrd="0" destOrd="2" presId="urn:microsoft.com/office/officeart/2005/8/layout/hList2"/>
    <dgm:cxn modelId="{0AB6C771-1241-49E1-A579-B7B7D2CEB5D0}" type="presOf" srcId="{C23A9532-1ED2-45B8-95E4-2E65D37AFADF}" destId="{5733976C-C34F-4FA7-BBEC-FF341198CE70}" srcOrd="0" destOrd="0" presId="urn:microsoft.com/office/officeart/2005/8/layout/hList2"/>
    <dgm:cxn modelId="{E7982F1C-9AC7-4421-93AC-F5E0CAF12C3B}" type="presOf" srcId="{85C92481-5A78-40AC-ACFA-7AE5364D53B5}" destId="{0A991AF3-4842-40EF-9599-792053E7CEB6}" srcOrd="0" destOrd="2" presId="urn:microsoft.com/office/officeart/2005/8/layout/hList2"/>
    <dgm:cxn modelId="{E3554089-885D-41A8-8879-502B3408356E}" type="presParOf" srcId="{0A337F24-E2EC-42A8-B1AE-5D8814820553}" destId="{09CD8F47-08BD-4441-816A-C05073FF5F65}" srcOrd="0" destOrd="0" presId="urn:microsoft.com/office/officeart/2005/8/layout/hList2"/>
    <dgm:cxn modelId="{0A812D65-4546-44F6-AB3C-7A129A8355C6}" type="presParOf" srcId="{09CD8F47-08BD-4441-816A-C05073FF5F65}" destId="{18D89F96-E3DE-4D94-B3C5-4C473DC9111C}" srcOrd="0" destOrd="0" presId="urn:microsoft.com/office/officeart/2005/8/layout/hList2"/>
    <dgm:cxn modelId="{526B70A8-F200-4FDB-BAEC-9F1D0888EF57}" type="presParOf" srcId="{09CD8F47-08BD-4441-816A-C05073FF5F65}" destId="{0A991AF3-4842-40EF-9599-792053E7CEB6}" srcOrd="1" destOrd="0" presId="urn:microsoft.com/office/officeart/2005/8/layout/hList2"/>
    <dgm:cxn modelId="{D6A6FBA6-EFD6-44A9-BEC9-A2B50FB4DB68}" type="presParOf" srcId="{09CD8F47-08BD-4441-816A-C05073FF5F65}" destId="{31BAC1BD-0821-47B0-A0B7-22381BC4642A}" srcOrd="2" destOrd="0" presId="urn:microsoft.com/office/officeart/2005/8/layout/hList2"/>
    <dgm:cxn modelId="{AC7BD907-8AE9-4F23-B14D-F8D18B2E2197}" type="presParOf" srcId="{0A337F24-E2EC-42A8-B1AE-5D8814820553}" destId="{573544AF-4BD5-4CF6-8CF7-843E25BB797C}" srcOrd="1" destOrd="0" presId="urn:microsoft.com/office/officeart/2005/8/layout/hList2"/>
    <dgm:cxn modelId="{7880C088-8666-4865-9ABE-DEDB925F8E0A}" type="presParOf" srcId="{0A337F24-E2EC-42A8-B1AE-5D8814820553}" destId="{DCA2D96F-2250-4FD4-BDFB-3F9B38EA2C72}" srcOrd="2" destOrd="0" presId="urn:microsoft.com/office/officeart/2005/8/layout/hList2"/>
    <dgm:cxn modelId="{BFC856FA-ACD5-4B34-A41F-B84D130F5813}" type="presParOf" srcId="{DCA2D96F-2250-4FD4-BDFB-3F9B38EA2C72}" destId="{983CFF91-B1BD-49AD-B960-38F403D57E73}" srcOrd="0" destOrd="0" presId="urn:microsoft.com/office/officeart/2005/8/layout/hList2"/>
    <dgm:cxn modelId="{CE7A6B07-7DA9-4AB5-9161-65E1F9421B6D}" type="presParOf" srcId="{DCA2D96F-2250-4FD4-BDFB-3F9B38EA2C72}" destId="{ABE953B5-BA17-40BC-8939-2536A94D1DA7}" srcOrd="1" destOrd="0" presId="urn:microsoft.com/office/officeart/2005/8/layout/hList2"/>
    <dgm:cxn modelId="{99399463-4A0F-4D24-88E7-6B9743F47CFC}" type="presParOf" srcId="{DCA2D96F-2250-4FD4-BDFB-3F9B38EA2C72}" destId="{BA97BE0E-EADB-4D80-92DD-D572672F5B2B}" srcOrd="2" destOrd="0" presId="urn:microsoft.com/office/officeart/2005/8/layout/hList2"/>
    <dgm:cxn modelId="{4D6AAF55-827E-4C2E-A835-929C3670E1A2}" type="presParOf" srcId="{0A337F24-E2EC-42A8-B1AE-5D8814820553}" destId="{83943B0F-EA37-4F45-9031-EEA5B28A54F8}" srcOrd="3" destOrd="0" presId="urn:microsoft.com/office/officeart/2005/8/layout/hList2"/>
    <dgm:cxn modelId="{86040042-BE58-492F-96B1-2339A7E4A604}" type="presParOf" srcId="{0A337F24-E2EC-42A8-B1AE-5D8814820553}" destId="{0D19D115-FB12-4106-A8B0-50D4AF78AEEC}" srcOrd="4" destOrd="0" presId="urn:microsoft.com/office/officeart/2005/8/layout/hList2"/>
    <dgm:cxn modelId="{918D484E-2DE9-4E1C-AAF8-2F7E0269026D}" type="presParOf" srcId="{0D19D115-FB12-4106-A8B0-50D4AF78AEEC}" destId="{241D92AD-E7A5-45C3-9362-10058CE14B49}" srcOrd="0" destOrd="0" presId="urn:microsoft.com/office/officeart/2005/8/layout/hList2"/>
    <dgm:cxn modelId="{831B1F8D-4B5C-4779-8F0A-E91BF0F85BB6}" type="presParOf" srcId="{0D19D115-FB12-4106-A8B0-50D4AF78AEEC}" destId="{5733976C-C34F-4FA7-BBEC-FF341198CE70}" srcOrd="1" destOrd="0" presId="urn:microsoft.com/office/officeart/2005/8/layout/hList2"/>
    <dgm:cxn modelId="{1678A8D9-B946-4FF4-ACAA-96764B44FCE9}" type="presParOf" srcId="{0D19D115-FB12-4106-A8B0-50D4AF78AEEC}" destId="{65581B4C-57C2-4153-B01D-1525059D277D}" srcOrd="2" destOrd="0" presId="urn:microsoft.com/office/officeart/2005/8/layout/h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59B6BA4-CE93-4233-AE15-06398F871F65}" type="doc">
      <dgm:prSet loTypeId="urn:microsoft.com/office/officeart/2005/8/layout/equation2" loCatId="process" qsTypeId="urn:microsoft.com/office/officeart/2005/8/quickstyle/simple1" qsCatId="simple" csTypeId="urn:microsoft.com/office/officeart/2005/8/colors/accent1_2" csCatId="accent1" phldr="1"/>
      <dgm:spPr/>
    </dgm:pt>
    <dgm:pt modelId="{E5F306AA-2924-4B53-803D-D2CE01682918}">
      <dgm:prSet phldrT="[Texto]" custT="1"/>
      <dgm:spPr>
        <a:solidFill>
          <a:schemeClr val="accent1"/>
        </a:solidFill>
        <a:ln>
          <a:solidFill>
            <a:schemeClr val="tx1"/>
          </a:solidFill>
        </a:ln>
      </dgm:spPr>
      <dgm:t>
        <a:bodyPr/>
        <a:lstStyle/>
        <a:p>
          <a:r>
            <a:rPr lang="es-CO" sz="1800" b="1" dirty="0" smtClean="0"/>
            <a:t>Transparencia Activa</a:t>
          </a:r>
          <a:endParaRPr lang="es-CO" sz="1800" b="1" dirty="0"/>
        </a:p>
      </dgm:t>
    </dgm:pt>
    <dgm:pt modelId="{41EC873C-FE90-4269-8422-BC24069EE2DA}" type="parTrans" cxnId="{087E75E6-334B-4BAF-828F-A5EA98715868}">
      <dgm:prSet/>
      <dgm:spPr/>
      <dgm:t>
        <a:bodyPr/>
        <a:lstStyle/>
        <a:p>
          <a:endParaRPr lang="es-CO"/>
        </a:p>
      </dgm:t>
    </dgm:pt>
    <dgm:pt modelId="{BECB74C8-A263-4472-A053-77A0C3880EFC}" type="sibTrans" cxnId="{087E75E6-334B-4BAF-828F-A5EA98715868}">
      <dgm:prSet/>
      <dgm:spPr>
        <a:solidFill>
          <a:schemeClr val="tx2"/>
        </a:solidFill>
        <a:ln>
          <a:solidFill>
            <a:schemeClr val="tx1"/>
          </a:solidFill>
        </a:ln>
      </dgm:spPr>
      <dgm:t>
        <a:bodyPr/>
        <a:lstStyle/>
        <a:p>
          <a:endParaRPr lang="es-CO" dirty="0"/>
        </a:p>
      </dgm:t>
    </dgm:pt>
    <dgm:pt modelId="{FC1CF7CB-24B9-4C25-85BD-0628C3EE602C}">
      <dgm:prSet phldrT="[Texto]"/>
      <dgm:spPr>
        <a:ln>
          <a:solidFill>
            <a:schemeClr val="tx1"/>
          </a:solidFill>
        </a:ln>
      </dgm:spPr>
      <dgm:t>
        <a:bodyPr/>
        <a:lstStyle/>
        <a:p>
          <a:r>
            <a:rPr lang="es-CO" b="1" dirty="0" smtClean="0"/>
            <a:t>Transparencia Pasiva</a:t>
          </a:r>
          <a:endParaRPr lang="es-CO" b="1" dirty="0"/>
        </a:p>
      </dgm:t>
    </dgm:pt>
    <dgm:pt modelId="{EA8F6EAD-107B-45BF-9C6C-7B7CD92CDFA4}" type="parTrans" cxnId="{A97409EB-F3BE-42B2-99C2-61423B27A212}">
      <dgm:prSet/>
      <dgm:spPr/>
      <dgm:t>
        <a:bodyPr/>
        <a:lstStyle/>
        <a:p>
          <a:endParaRPr lang="es-CO"/>
        </a:p>
      </dgm:t>
    </dgm:pt>
    <dgm:pt modelId="{DB333CA1-8A87-4EDF-955E-17F590113514}" type="sibTrans" cxnId="{A97409EB-F3BE-42B2-99C2-61423B27A212}">
      <dgm:prSet/>
      <dgm:spPr>
        <a:solidFill>
          <a:schemeClr val="tx2"/>
        </a:solidFill>
        <a:ln>
          <a:solidFill>
            <a:schemeClr val="tx1"/>
          </a:solidFill>
        </a:ln>
      </dgm:spPr>
      <dgm:t>
        <a:bodyPr/>
        <a:lstStyle/>
        <a:p>
          <a:endParaRPr lang="es-CO" dirty="0"/>
        </a:p>
      </dgm:t>
    </dgm:pt>
    <dgm:pt modelId="{C22C4E3E-2EEE-4944-8860-4866B0D09934}">
      <dgm:prSet phldrT="[Texto]"/>
      <dgm:spPr>
        <a:ln>
          <a:solidFill>
            <a:schemeClr val="tx1"/>
          </a:solidFill>
        </a:ln>
      </dgm:spPr>
      <dgm:t>
        <a:bodyPr/>
        <a:lstStyle/>
        <a:p>
          <a:r>
            <a:rPr lang="es-CO" dirty="0" smtClean="0"/>
            <a:t>Acceso a información</a:t>
          </a:r>
          <a:endParaRPr lang="es-CO" dirty="0"/>
        </a:p>
      </dgm:t>
    </dgm:pt>
    <dgm:pt modelId="{290B57E0-0FFC-46EB-8E2E-42DF589D3E17}" type="parTrans" cxnId="{12701F1F-D1D0-4A64-B3CC-02EA38E3110D}">
      <dgm:prSet/>
      <dgm:spPr/>
      <dgm:t>
        <a:bodyPr/>
        <a:lstStyle/>
        <a:p>
          <a:endParaRPr lang="es-CO"/>
        </a:p>
      </dgm:t>
    </dgm:pt>
    <dgm:pt modelId="{CA346040-98DB-40BE-8EFE-0C3401CFFC8C}" type="sibTrans" cxnId="{12701F1F-D1D0-4A64-B3CC-02EA38E3110D}">
      <dgm:prSet/>
      <dgm:spPr/>
      <dgm:t>
        <a:bodyPr/>
        <a:lstStyle/>
        <a:p>
          <a:endParaRPr lang="es-CO"/>
        </a:p>
      </dgm:t>
    </dgm:pt>
    <dgm:pt modelId="{19D710DD-7B13-4DFF-9D84-335AF3CB2E54}" type="pres">
      <dgm:prSet presAssocID="{759B6BA4-CE93-4233-AE15-06398F871F65}" presName="Name0" presStyleCnt="0">
        <dgm:presLayoutVars>
          <dgm:dir/>
          <dgm:resizeHandles val="exact"/>
        </dgm:presLayoutVars>
      </dgm:prSet>
      <dgm:spPr/>
    </dgm:pt>
    <dgm:pt modelId="{03416B86-66F4-47CB-8D24-081E8593A109}" type="pres">
      <dgm:prSet presAssocID="{759B6BA4-CE93-4233-AE15-06398F871F65}" presName="vNodes" presStyleCnt="0"/>
      <dgm:spPr/>
    </dgm:pt>
    <dgm:pt modelId="{03EEC821-1304-4D2E-85D6-A511AE76C04D}" type="pres">
      <dgm:prSet presAssocID="{E5F306AA-2924-4B53-803D-D2CE01682918}" presName="node" presStyleLbl="node1" presStyleIdx="0" presStyleCnt="3" custScaleX="135809" custScaleY="100332">
        <dgm:presLayoutVars>
          <dgm:bulletEnabled val="1"/>
        </dgm:presLayoutVars>
      </dgm:prSet>
      <dgm:spPr/>
      <dgm:t>
        <a:bodyPr/>
        <a:lstStyle/>
        <a:p>
          <a:endParaRPr lang="es-CO"/>
        </a:p>
      </dgm:t>
    </dgm:pt>
    <dgm:pt modelId="{E7EBD2CD-A413-4CB6-9058-4BBD09E101A4}" type="pres">
      <dgm:prSet presAssocID="{BECB74C8-A263-4472-A053-77A0C3880EFC}" presName="spacerT" presStyleCnt="0"/>
      <dgm:spPr/>
    </dgm:pt>
    <dgm:pt modelId="{8774CB5F-F2ED-4E62-AAFF-0E654BEEE65B}" type="pres">
      <dgm:prSet presAssocID="{BECB74C8-A263-4472-A053-77A0C3880EFC}" presName="sibTrans" presStyleLbl="sibTrans2D1" presStyleIdx="0" presStyleCnt="2"/>
      <dgm:spPr/>
      <dgm:t>
        <a:bodyPr/>
        <a:lstStyle/>
        <a:p>
          <a:endParaRPr lang="es-CO"/>
        </a:p>
      </dgm:t>
    </dgm:pt>
    <dgm:pt modelId="{5A6525E4-6618-404D-80DF-F1AE68183725}" type="pres">
      <dgm:prSet presAssocID="{BECB74C8-A263-4472-A053-77A0C3880EFC}" presName="spacerB" presStyleCnt="0"/>
      <dgm:spPr/>
    </dgm:pt>
    <dgm:pt modelId="{1C476AB9-76B7-41A6-A132-C62A314C35E1}" type="pres">
      <dgm:prSet presAssocID="{FC1CF7CB-24B9-4C25-85BD-0628C3EE602C}" presName="node" presStyleLbl="node1" presStyleIdx="1" presStyleCnt="3" custScaleX="135809" custScaleY="107065">
        <dgm:presLayoutVars>
          <dgm:bulletEnabled val="1"/>
        </dgm:presLayoutVars>
      </dgm:prSet>
      <dgm:spPr/>
      <dgm:t>
        <a:bodyPr/>
        <a:lstStyle/>
        <a:p>
          <a:endParaRPr lang="es-CO"/>
        </a:p>
      </dgm:t>
    </dgm:pt>
    <dgm:pt modelId="{3B50E5E9-5677-406D-B90C-010D8C97F79E}" type="pres">
      <dgm:prSet presAssocID="{759B6BA4-CE93-4233-AE15-06398F871F65}" presName="sibTransLast" presStyleLbl="sibTrans2D1" presStyleIdx="1" presStyleCnt="2"/>
      <dgm:spPr/>
      <dgm:t>
        <a:bodyPr/>
        <a:lstStyle/>
        <a:p>
          <a:endParaRPr lang="es-CO"/>
        </a:p>
      </dgm:t>
    </dgm:pt>
    <dgm:pt modelId="{34330245-0182-420E-9A32-04DB06272562}" type="pres">
      <dgm:prSet presAssocID="{759B6BA4-CE93-4233-AE15-06398F871F65}" presName="connectorText" presStyleLbl="sibTrans2D1" presStyleIdx="1" presStyleCnt="2"/>
      <dgm:spPr/>
      <dgm:t>
        <a:bodyPr/>
        <a:lstStyle/>
        <a:p>
          <a:endParaRPr lang="es-CO"/>
        </a:p>
      </dgm:t>
    </dgm:pt>
    <dgm:pt modelId="{C00FAB85-F3A3-4DA4-AFE8-0DF9A5477EE1}" type="pres">
      <dgm:prSet presAssocID="{759B6BA4-CE93-4233-AE15-06398F871F65}" presName="lastNode" presStyleLbl="node1" presStyleIdx="2" presStyleCnt="3">
        <dgm:presLayoutVars>
          <dgm:bulletEnabled val="1"/>
        </dgm:presLayoutVars>
      </dgm:prSet>
      <dgm:spPr/>
      <dgm:t>
        <a:bodyPr/>
        <a:lstStyle/>
        <a:p>
          <a:endParaRPr lang="es-CO"/>
        </a:p>
      </dgm:t>
    </dgm:pt>
  </dgm:ptLst>
  <dgm:cxnLst>
    <dgm:cxn modelId="{C22733D0-0374-474F-B32C-4F97F7B7B9D5}" type="presOf" srcId="{759B6BA4-CE93-4233-AE15-06398F871F65}" destId="{19D710DD-7B13-4DFF-9D84-335AF3CB2E54}" srcOrd="0" destOrd="0" presId="urn:microsoft.com/office/officeart/2005/8/layout/equation2"/>
    <dgm:cxn modelId="{E1AC3640-F338-4A67-9DDC-988A75622B9B}" type="presOf" srcId="{FC1CF7CB-24B9-4C25-85BD-0628C3EE602C}" destId="{1C476AB9-76B7-41A6-A132-C62A314C35E1}" srcOrd="0" destOrd="0" presId="urn:microsoft.com/office/officeart/2005/8/layout/equation2"/>
    <dgm:cxn modelId="{087E75E6-334B-4BAF-828F-A5EA98715868}" srcId="{759B6BA4-CE93-4233-AE15-06398F871F65}" destId="{E5F306AA-2924-4B53-803D-D2CE01682918}" srcOrd="0" destOrd="0" parTransId="{41EC873C-FE90-4269-8422-BC24069EE2DA}" sibTransId="{BECB74C8-A263-4472-A053-77A0C3880EFC}"/>
    <dgm:cxn modelId="{E8C0F903-2CF1-4247-B6A1-265CF93CA20A}" type="presOf" srcId="{E5F306AA-2924-4B53-803D-D2CE01682918}" destId="{03EEC821-1304-4D2E-85D6-A511AE76C04D}" srcOrd="0" destOrd="0" presId="urn:microsoft.com/office/officeart/2005/8/layout/equation2"/>
    <dgm:cxn modelId="{848016AA-613C-4AD1-B1B4-460E1AC9CF64}" type="presOf" srcId="{DB333CA1-8A87-4EDF-955E-17F590113514}" destId="{34330245-0182-420E-9A32-04DB06272562}" srcOrd="1" destOrd="0" presId="urn:microsoft.com/office/officeart/2005/8/layout/equation2"/>
    <dgm:cxn modelId="{12701F1F-D1D0-4A64-B3CC-02EA38E3110D}" srcId="{759B6BA4-CE93-4233-AE15-06398F871F65}" destId="{C22C4E3E-2EEE-4944-8860-4866B0D09934}" srcOrd="2" destOrd="0" parTransId="{290B57E0-0FFC-46EB-8E2E-42DF589D3E17}" sibTransId="{CA346040-98DB-40BE-8EFE-0C3401CFFC8C}"/>
    <dgm:cxn modelId="{A97409EB-F3BE-42B2-99C2-61423B27A212}" srcId="{759B6BA4-CE93-4233-AE15-06398F871F65}" destId="{FC1CF7CB-24B9-4C25-85BD-0628C3EE602C}" srcOrd="1" destOrd="0" parTransId="{EA8F6EAD-107B-45BF-9C6C-7B7CD92CDFA4}" sibTransId="{DB333CA1-8A87-4EDF-955E-17F590113514}"/>
    <dgm:cxn modelId="{2AB23B3C-AEEB-48E6-9EED-D29A2EBB7BEC}" type="presOf" srcId="{C22C4E3E-2EEE-4944-8860-4866B0D09934}" destId="{C00FAB85-F3A3-4DA4-AFE8-0DF9A5477EE1}" srcOrd="0" destOrd="0" presId="urn:microsoft.com/office/officeart/2005/8/layout/equation2"/>
    <dgm:cxn modelId="{065D6150-E6A9-4F36-80BC-3A4D6D2582FB}" type="presOf" srcId="{BECB74C8-A263-4472-A053-77A0C3880EFC}" destId="{8774CB5F-F2ED-4E62-AAFF-0E654BEEE65B}" srcOrd="0" destOrd="0" presId="urn:microsoft.com/office/officeart/2005/8/layout/equation2"/>
    <dgm:cxn modelId="{A012639D-55DE-4152-8D3C-3D998DABD0DD}" type="presOf" srcId="{DB333CA1-8A87-4EDF-955E-17F590113514}" destId="{3B50E5E9-5677-406D-B90C-010D8C97F79E}" srcOrd="0" destOrd="0" presId="urn:microsoft.com/office/officeart/2005/8/layout/equation2"/>
    <dgm:cxn modelId="{34062EA9-06AD-41ED-9FB6-610C610F5DA7}" type="presParOf" srcId="{19D710DD-7B13-4DFF-9D84-335AF3CB2E54}" destId="{03416B86-66F4-47CB-8D24-081E8593A109}" srcOrd="0" destOrd="0" presId="urn:microsoft.com/office/officeart/2005/8/layout/equation2"/>
    <dgm:cxn modelId="{F606249F-E62A-4B3C-983D-FE2CC9AD6329}" type="presParOf" srcId="{03416B86-66F4-47CB-8D24-081E8593A109}" destId="{03EEC821-1304-4D2E-85D6-A511AE76C04D}" srcOrd="0" destOrd="0" presId="urn:microsoft.com/office/officeart/2005/8/layout/equation2"/>
    <dgm:cxn modelId="{8ECFA01D-2534-456B-81B4-77DDB71C8E70}" type="presParOf" srcId="{03416B86-66F4-47CB-8D24-081E8593A109}" destId="{E7EBD2CD-A413-4CB6-9058-4BBD09E101A4}" srcOrd="1" destOrd="0" presId="urn:microsoft.com/office/officeart/2005/8/layout/equation2"/>
    <dgm:cxn modelId="{85B2A07C-3CFC-42D9-9D24-D6B5D3795551}" type="presParOf" srcId="{03416B86-66F4-47CB-8D24-081E8593A109}" destId="{8774CB5F-F2ED-4E62-AAFF-0E654BEEE65B}" srcOrd="2" destOrd="0" presId="urn:microsoft.com/office/officeart/2005/8/layout/equation2"/>
    <dgm:cxn modelId="{EEF58DC8-D64B-47BF-B681-D041BB18EA3D}" type="presParOf" srcId="{03416B86-66F4-47CB-8D24-081E8593A109}" destId="{5A6525E4-6618-404D-80DF-F1AE68183725}" srcOrd="3" destOrd="0" presId="urn:microsoft.com/office/officeart/2005/8/layout/equation2"/>
    <dgm:cxn modelId="{7239BC3B-BCFF-42F9-ABF3-F5BB4B7C62BC}" type="presParOf" srcId="{03416B86-66F4-47CB-8D24-081E8593A109}" destId="{1C476AB9-76B7-41A6-A132-C62A314C35E1}" srcOrd="4" destOrd="0" presId="urn:microsoft.com/office/officeart/2005/8/layout/equation2"/>
    <dgm:cxn modelId="{1F0767AC-3D42-43C2-B092-C5E9DCD2F4F2}" type="presParOf" srcId="{19D710DD-7B13-4DFF-9D84-335AF3CB2E54}" destId="{3B50E5E9-5677-406D-B90C-010D8C97F79E}" srcOrd="1" destOrd="0" presId="urn:microsoft.com/office/officeart/2005/8/layout/equation2"/>
    <dgm:cxn modelId="{8A715D9D-4716-4E73-B2B5-B77FBD701BD3}" type="presParOf" srcId="{3B50E5E9-5677-406D-B90C-010D8C97F79E}" destId="{34330245-0182-420E-9A32-04DB06272562}" srcOrd="0" destOrd="0" presId="urn:microsoft.com/office/officeart/2005/8/layout/equation2"/>
    <dgm:cxn modelId="{1EF99631-A6D0-420A-A757-5E4DD97BB8E6}" type="presParOf" srcId="{19D710DD-7B13-4DFF-9D84-335AF3CB2E54}" destId="{C00FAB85-F3A3-4DA4-AFE8-0DF9A5477EE1}"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B4EC6EE-F0A7-42C9-A02B-FEEB10EE5EDE}" type="doc">
      <dgm:prSet loTypeId="urn:microsoft.com/office/officeart/2008/layout/HorizontalMultiLevelHierarchy" loCatId="hierarchy" qsTypeId="urn:microsoft.com/office/officeart/2005/8/quickstyle/simple3" qsCatId="simple" csTypeId="urn:microsoft.com/office/officeart/2005/8/colors/accent1_4" csCatId="accent1" phldr="1"/>
      <dgm:spPr/>
      <dgm:t>
        <a:bodyPr/>
        <a:lstStyle/>
        <a:p>
          <a:endParaRPr lang="es-CO"/>
        </a:p>
      </dgm:t>
    </dgm:pt>
    <dgm:pt modelId="{AFB229AD-4FB3-40E2-B433-5A1E34EE674D}">
      <dgm:prSet phldrT="[Texto]" custT="1"/>
      <dgm:spPr/>
      <dgm:t>
        <a:bodyPr/>
        <a:lstStyle/>
        <a:p>
          <a:r>
            <a:rPr lang="es-CO" sz="2000" dirty="0" smtClean="0"/>
            <a:t>Datos de componentes</a:t>
          </a:r>
          <a:endParaRPr lang="es-CO" sz="2000" dirty="0"/>
        </a:p>
      </dgm:t>
    </dgm:pt>
    <dgm:pt modelId="{6C61AB71-6DE8-46AD-9418-ABEF637066D5}" type="parTrans" cxnId="{A7891323-0CEC-447A-949C-4979A1F3FCAC}">
      <dgm:prSet/>
      <dgm:spPr/>
      <dgm:t>
        <a:bodyPr/>
        <a:lstStyle/>
        <a:p>
          <a:endParaRPr lang="es-CO" sz="3600"/>
        </a:p>
      </dgm:t>
    </dgm:pt>
    <dgm:pt modelId="{AD7AEC59-CFAF-44EE-8C9A-00C27DFA6563}" type="sibTrans" cxnId="{A7891323-0CEC-447A-949C-4979A1F3FCAC}">
      <dgm:prSet/>
      <dgm:spPr/>
      <dgm:t>
        <a:bodyPr/>
        <a:lstStyle/>
        <a:p>
          <a:endParaRPr lang="es-CO" sz="3600"/>
        </a:p>
      </dgm:t>
    </dgm:pt>
    <dgm:pt modelId="{D956581F-1AA0-45D8-8878-99F1333A23E8}">
      <dgm:prSet phldrT="[Texto]" custT="1"/>
      <dgm:spPr/>
      <dgm:t>
        <a:bodyPr/>
        <a:lstStyle/>
        <a:p>
          <a:r>
            <a:rPr lang="es-CO" sz="2000" b="1" dirty="0" smtClean="0"/>
            <a:t>Nombre o título</a:t>
          </a:r>
          <a:endParaRPr lang="es-CO" sz="2000" b="1" dirty="0"/>
        </a:p>
      </dgm:t>
    </dgm:pt>
    <dgm:pt modelId="{DD847438-2B0F-4D3A-BD3C-CC41EABF5B94}" type="parTrans" cxnId="{08B8A7C8-71EA-44FD-A518-00150728DDDD}">
      <dgm:prSet custT="1"/>
      <dgm:spPr/>
      <dgm:t>
        <a:bodyPr/>
        <a:lstStyle/>
        <a:p>
          <a:endParaRPr lang="es-CO" sz="3600"/>
        </a:p>
      </dgm:t>
    </dgm:pt>
    <dgm:pt modelId="{3A1DD513-7177-4442-AC4C-6B296C25BD10}" type="sibTrans" cxnId="{08B8A7C8-71EA-44FD-A518-00150728DDDD}">
      <dgm:prSet/>
      <dgm:spPr/>
      <dgm:t>
        <a:bodyPr/>
        <a:lstStyle/>
        <a:p>
          <a:endParaRPr lang="es-CO" sz="3600"/>
        </a:p>
      </dgm:t>
    </dgm:pt>
    <dgm:pt modelId="{B02B531A-DF78-4282-ADD1-CCB3B1FE3E9D}">
      <dgm:prSet phldrT="[Texto]" custT="1"/>
      <dgm:spPr/>
      <dgm:t>
        <a:bodyPr/>
        <a:lstStyle/>
        <a:p>
          <a:r>
            <a:rPr lang="es-CO" sz="2000" b="1" dirty="0" smtClean="0"/>
            <a:t>Descripción de contenido</a:t>
          </a:r>
          <a:endParaRPr lang="es-CO" sz="2000" b="1" dirty="0"/>
        </a:p>
      </dgm:t>
    </dgm:pt>
    <dgm:pt modelId="{E6E18935-3459-4A95-BD5B-4938C8969F79}" type="parTrans" cxnId="{5DDAEFAD-6116-4D2C-ADA5-E4CB16B02419}">
      <dgm:prSet custT="1"/>
      <dgm:spPr/>
      <dgm:t>
        <a:bodyPr/>
        <a:lstStyle/>
        <a:p>
          <a:endParaRPr lang="es-CO" sz="3600"/>
        </a:p>
      </dgm:t>
    </dgm:pt>
    <dgm:pt modelId="{7EE8593C-F9EB-4453-9986-88111063BBE1}" type="sibTrans" cxnId="{5DDAEFAD-6116-4D2C-ADA5-E4CB16B02419}">
      <dgm:prSet/>
      <dgm:spPr/>
      <dgm:t>
        <a:bodyPr/>
        <a:lstStyle/>
        <a:p>
          <a:endParaRPr lang="es-CO" sz="3600"/>
        </a:p>
      </dgm:t>
    </dgm:pt>
    <dgm:pt modelId="{3D30475F-B317-4851-997D-02965912DFBC}">
      <dgm:prSet phldrT="[Texto]" custT="1"/>
      <dgm:spPr/>
      <dgm:t>
        <a:bodyPr/>
        <a:lstStyle/>
        <a:p>
          <a:r>
            <a:rPr lang="es-CO" sz="2000" b="1" dirty="0" smtClean="0"/>
            <a:t>Idioma</a:t>
          </a:r>
          <a:endParaRPr lang="es-CO" sz="2000" b="1" dirty="0"/>
        </a:p>
      </dgm:t>
    </dgm:pt>
    <dgm:pt modelId="{D274EFAF-9FC2-4CB1-9C11-851503431026}" type="parTrans" cxnId="{998D00F6-C137-492F-BC98-ACD1F50B4450}">
      <dgm:prSet custT="1"/>
      <dgm:spPr/>
      <dgm:t>
        <a:bodyPr/>
        <a:lstStyle/>
        <a:p>
          <a:endParaRPr lang="es-CO" sz="3600"/>
        </a:p>
      </dgm:t>
    </dgm:pt>
    <dgm:pt modelId="{E317EC49-D5AB-4A61-AF42-C21ACC32B927}" type="sibTrans" cxnId="{998D00F6-C137-492F-BC98-ACD1F50B4450}">
      <dgm:prSet/>
      <dgm:spPr/>
      <dgm:t>
        <a:bodyPr/>
        <a:lstStyle/>
        <a:p>
          <a:endParaRPr lang="es-CO" sz="3600"/>
        </a:p>
      </dgm:t>
    </dgm:pt>
    <dgm:pt modelId="{49B604CB-68BB-4263-B1CA-0EDBA79568A1}">
      <dgm:prSet phldrT="[Texto]" custT="1"/>
      <dgm:spPr/>
      <dgm:t>
        <a:bodyPr/>
        <a:lstStyle/>
        <a:p>
          <a:r>
            <a:rPr lang="es-CO" sz="2000" b="1" dirty="0" smtClean="0"/>
            <a:t>Medio de conservación/soporte</a:t>
          </a:r>
          <a:endParaRPr lang="es-CO" sz="2000" b="1" dirty="0"/>
        </a:p>
      </dgm:t>
    </dgm:pt>
    <dgm:pt modelId="{78E50811-6753-4151-991D-A00FEA9FE26D}" type="parTrans" cxnId="{E7296D52-BA94-4BF8-A74E-E00388D30153}">
      <dgm:prSet custT="1"/>
      <dgm:spPr/>
      <dgm:t>
        <a:bodyPr/>
        <a:lstStyle/>
        <a:p>
          <a:endParaRPr lang="es-CO" sz="3600"/>
        </a:p>
      </dgm:t>
    </dgm:pt>
    <dgm:pt modelId="{72CC3B3D-917F-485C-86CF-5D50E8B31733}" type="sibTrans" cxnId="{E7296D52-BA94-4BF8-A74E-E00388D30153}">
      <dgm:prSet/>
      <dgm:spPr/>
      <dgm:t>
        <a:bodyPr/>
        <a:lstStyle/>
        <a:p>
          <a:endParaRPr lang="es-CO" sz="3600"/>
        </a:p>
      </dgm:t>
    </dgm:pt>
    <dgm:pt modelId="{8E897C08-CC14-4793-9CBA-C8DD7471DD40}">
      <dgm:prSet phldrT="[Texto]" custT="1"/>
      <dgm:spPr/>
      <dgm:t>
        <a:bodyPr/>
        <a:lstStyle/>
        <a:p>
          <a:r>
            <a:rPr lang="es-CO" sz="2000" b="1" dirty="0" smtClean="0"/>
            <a:t>Formato</a:t>
          </a:r>
          <a:endParaRPr lang="es-CO" sz="2000" b="1" dirty="0"/>
        </a:p>
      </dgm:t>
    </dgm:pt>
    <dgm:pt modelId="{85C68AE5-7CFD-478E-97A4-84502D119811}" type="parTrans" cxnId="{88D6008D-1415-4D47-B487-5EF7669F4592}">
      <dgm:prSet custT="1"/>
      <dgm:spPr/>
      <dgm:t>
        <a:bodyPr/>
        <a:lstStyle/>
        <a:p>
          <a:endParaRPr lang="es-CO" sz="3600"/>
        </a:p>
      </dgm:t>
    </dgm:pt>
    <dgm:pt modelId="{70BEEEF3-4140-48CD-A739-13F1B5666809}" type="sibTrans" cxnId="{88D6008D-1415-4D47-B487-5EF7669F4592}">
      <dgm:prSet/>
      <dgm:spPr/>
      <dgm:t>
        <a:bodyPr/>
        <a:lstStyle/>
        <a:p>
          <a:endParaRPr lang="es-CO" sz="3600"/>
        </a:p>
      </dgm:t>
    </dgm:pt>
    <dgm:pt modelId="{90205070-7495-4305-9451-916DCB594293}">
      <dgm:prSet phldrT="[Texto]" custT="1"/>
      <dgm:spPr/>
      <dgm:t>
        <a:bodyPr/>
        <a:lstStyle/>
        <a:p>
          <a:r>
            <a:rPr lang="es-CO" sz="2000" b="1" dirty="0" smtClean="0"/>
            <a:t>Información publicada o disponible</a:t>
          </a:r>
          <a:endParaRPr lang="es-CO" sz="2000" b="1" dirty="0"/>
        </a:p>
      </dgm:t>
    </dgm:pt>
    <dgm:pt modelId="{279D8177-7DF9-4E2F-9708-E3162AF8C64F}" type="parTrans" cxnId="{7BE6973E-F7D0-49D7-839D-35DA9A1AF433}">
      <dgm:prSet custT="1"/>
      <dgm:spPr/>
      <dgm:t>
        <a:bodyPr/>
        <a:lstStyle/>
        <a:p>
          <a:endParaRPr lang="es-CO" sz="3600"/>
        </a:p>
      </dgm:t>
    </dgm:pt>
    <dgm:pt modelId="{F0EE42E1-31A0-4A8D-B9B6-A15FDCE190FC}" type="sibTrans" cxnId="{7BE6973E-F7D0-49D7-839D-35DA9A1AF433}">
      <dgm:prSet/>
      <dgm:spPr/>
      <dgm:t>
        <a:bodyPr/>
        <a:lstStyle/>
        <a:p>
          <a:endParaRPr lang="es-CO" sz="3600"/>
        </a:p>
      </dgm:t>
    </dgm:pt>
    <dgm:pt modelId="{58C2A16C-DC5E-4986-AA2D-9B9065C8F37E}" type="pres">
      <dgm:prSet presAssocID="{3B4EC6EE-F0A7-42C9-A02B-FEEB10EE5EDE}" presName="Name0" presStyleCnt="0">
        <dgm:presLayoutVars>
          <dgm:chPref val="1"/>
          <dgm:dir/>
          <dgm:animOne val="branch"/>
          <dgm:animLvl val="lvl"/>
          <dgm:resizeHandles val="exact"/>
        </dgm:presLayoutVars>
      </dgm:prSet>
      <dgm:spPr/>
      <dgm:t>
        <a:bodyPr/>
        <a:lstStyle/>
        <a:p>
          <a:endParaRPr lang="es-CO"/>
        </a:p>
      </dgm:t>
    </dgm:pt>
    <dgm:pt modelId="{D6BE44B1-F700-47BD-B7D9-C9D6C4CDB7B4}" type="pres">
      <dgm:prSet presAssocID="{AFB229AD-4FB3-40E2-B433-5A1E34EE674D}" presName="root1" presStyleCnt="0"/>
      <dgm:spPr/>
      <dgm:t>
        <a:bodyPr/>
        <a:lstStyle/>
        <a:p>
          <a:endParaRPr lang="es-CO"/>
        </a:p>
      </dgm:t>
    </dgm:pt>
    <dgm:pt modelId="{58D4C5A4-A4F1-42C1-A55A-D97EBE98BEF1}" type="pres">
      <dgm:prSet presAssocID="{AFB229AD-4FB3-40E2-B433-5A1E34EE674D}" presName="LevelOneTextNode" presStyleLbl="node0" presStyleIdx="0" presStyleCnt="1" custAng="5400000" custScaleY="77132" custLinFactX="-100000" custLinFactNeighborX="-180917">
        <dgm:presLayoutVars>
          <dgm:chPref val="3"/>
        </dgm:presLayoutVars>
      </dgm:prSet>
      <dgm:spPr/>
      <dgm:t>
        <a:bodyPr/>
        <a:lstStyle/>
        <a:p>
          <a:endParaRPr lang="es-CO"/>
        </a:p>
      </dgm:t>
    </dgm:pt>
    <dgm:pt modelId="{70E44144-0D16-4D89-AA68-1420C6608B5E}" type="pres">
      <dgm:prSet presAssocID="{AFB229AD-4FB3-40E2-B433-5A1E34EE674D}" presName="level2hierChild" presStyleCnt="0"/>
      <dgm:spPr/>
      <dgm:t>
        <a:bodyPr/>
        <a:lstStyle/>
        <a:p>
          <a:endParaRPr lang="es-CO"/>
        </a:p>
      </dgm:t>
    </dgm:pt>
    <dgm:pt modelId="{3DECC5B2-2945-443E-AF88-3833273F8141}" type="pres">
      <dgm:prSet presAssocID="{DD847438-2B0F-4D3A-BD3C-CC41EABF5B94}" presName="conn2-1" presStyleLbl="parChTrans1D2" presStyleIdx="0" presStyleCnt="6"/>
      <dgm:spPr/>
      <dgm:t>
        <a:bodyPr/>
        <a:lstStyle/>
        <a:p>
          <a:endParaRPr lang="es-CO"/>
        </a:p>
      </dgm:t>
    </dgm:pt>
    <dgm:pt modelId="{B3A03BE8-1188-4FD6-A56E-777D29EB0D6D}" type="pres">
      <dgm:prSet presAssocID="{DD847438-2B0F-4D3A-BD3C-CC41EABF5B94}" presName="connTx" presStyleLbl="parChTrans1D2" presStyleIdx="0" presStyleCnt="6"/>
      <dgm:spPr/>
      <dgm:t>
        <a:bodyPr/>
        <a:lstStyle/>
        <a:p>
          <a:endParaRPr lang="es-CO"/>
        </a:p>
      </dgm:t>
    </dgm:pt>
    <dgm:pt modelId="{A4D7F1E9-9BA7-4F79-838E-1A3693DF61CA}" type="pres">
      <dgm:prSet presAssocID="{D956581F-1AA0-45D8-8878-99F1333A23E8}" presName="root2" presStyleCnt="0"/>
      <dgm:spPr/>
      <dgm:t>
        <a:bodyPr/>
        <a:lstStyle/>
        <a:p>
          <a:endParaRPr lang="es-CO"/>
        </a:p>
      </dgm:t>
    </dgm:pt>
    <dgm:pt modelId="{CBA47C91-D4DC-4143-81F2-7E357240CCFD}" type="pres">
      <dgm:prSet presAssocID="{D956581F-1AA0-45D8-8878-99F1333A23E8}" presName="LevelTwoTextNode" presStyleLbl="node2" presStyleIdx="0" presStyleCnt="6" custScaleX="156988" custLinFactNeighborX="14411">
        <dgm:presLayoutVars>
          <dgm:chPref val="3"/>
        </dgm:presLayoutVars>
      </dgm:prSet>
      <dgm:spPr/>
      <dgm:t>
        <a:bodyPr/>
        <a:lstStyle/>
        <a:p>
          <a:endParaRPr lang="es-CO"/>
        </a:p>
      </dgm:t>
    </dgm:pt>
    <dgm:pt modelId="{91C54CB6-C7A6-4239-A520-3723AF205FF7}" type="pres">
      <dgm:prSet presAssocID="{D956581F-1AA0-45D8-8878-99F1333A23E8}" presName="level3hierChild" presStyleCnt="0"/>
      <dgm:spPr/>
      <dgm:t>
        <a:bodyPr/>
        <a:lstStyle/>
        <a:p>
          <a:endParaRPr lang="es-CO"/>
        </a:p>
      </dgm:t>
    </dgm:pt>
    <dgm:pt modelId="{425F8B60-9A72-4A38-BA0A-76B99AC89279}" type="pres">
      <dgm:prSet presAssocID="{E6E18935-3459-4A95-BD5B-4938C8969F79}" presName="conn2-1" presStyleLbl="parChTrans1D2" presStyleIdx="1" presStyleCnt="6"/>
      <dgm:spPr/>
      <dgm:t>
        <a:bodyPr/>
        <a:lstStyle/>
        <a:p>
          <a:endParaRPr lang="es-CO"/>
        </a:p>
      </dgm:t>
    </dgm:pt>
    <dgm:pt modelId="{810C9EB5-CD93-40AF-A9F8-8165D2AD7002}" type="pres">
      <dgm:prSet presAssocID="{E6E18935-3459-4A95-BD5B-4938C8969F79}" presName="connTx" presStyleLbl="parChTrans1D2" presStyleIdx="1" presStyleCnt="6"/>
      <dgm:spPr/>
      <dgm:t>
        <a:bodyPr/>
        <a:lstStyle/>
        <a:p>
          <a:endParaRPr lang="es-CO"/>
        </a:p>
      </dgm:t>
    </dgm:pt>
    <dgm:pt modelId="{C8E71145-A36B-4A79-B676-25CEB7565E35}" type="pres">
      <dgm:prSet presAssocID="{B02B531A-DF78-4282-ADD1-CCB3B1FE3E9D}" presName="root2" presStyleCnt="0"/>
      <dgm:spPr/>
      <dgm:t>
        <a:bodyPr/>
        <a:lstStyle/>
        <a:p>
          <a:endParaRPr lang="es-CO"/>
        </a:p>
      </dgm:t>
    </dgm:pt>
    <dgm:pt modelId="{89ED7287-552A-42A0-8D21-07C5DCD5F120}" type="pres">
      <dgm:prSet presAssocID="{B02B531A-DF78-4282-ADD1-CCB3B1FE3E9D}" presName="LevelTwoTextNode" presStyleLbl="node2" presStyleIdx="1" presStyleCnt="6" custScaleX="156988" custLinFactNeighborX="14411">
        <dgm:presLayoutVars>
          <dgm:chPref val="3"/>
        </dgm:presLayoutVars>
      </dgm:prSet>
      <dgm:spPr/>
      <dgm:t>
        <a:bodyPr/>
        <a:lstStyle/>
        <a:p>
          <a:endParaRPr lang="es-CO"/>
        </a:p>
      </dgm:t>
    </dgm:pt>
    <dgm:pt modelId="{B1FAF848-3D58-4470-8309-7DED1D6249B5}" type="pres">
      <dgm:prSet presAssocID="{B02B531A-DF78-4282-ADD1-CCB3B1FE3E9D}" presName="level3hierChild" presStyleCnt="0"/>
      <dgm:spPr/>
      <dgm:t>
        <a:bodyPr/>
        <a:lstStyle/>
        <a:p>
          <a:endParaRPr lang="es-CO"/>
        </a:p>
      </dgm:t>
    </dgm:pt>
    <dgm:pt modelId="{1B9737EA-83AD-4A86-9A0B-A59C165CCB6A}" type="pres">
      <dgm:prSet presAssocID="{D274EFAF-9FC2-4CB1-9C11-851503431026}" presName="conn2-1" presStyleLbl="parChTrans1D2" presStyleIdx="2" presStyleCnt="6"/>
      <dgm:spPr/>
      <dgm:t>
        <a:bodyPr/>
        <a:lstStyle/>
        <a:p>
          <a:endParaRPr lang="es-CO"/>
        </a:p>
      </dgm:t>
    </dgm:pt>
    <dgm:pt modelId="{11912663-B48C-4082-B36F-D26414C0110D}" type="pres">
      <dgm:prSet presAssocID="{D274EFAF-9FC2-4CB1-9C11-851503431026}" presName="connTx" presStyleLbl="parChTrans1D2" presStyleIdx="2" presStyleCnt="6"/>
      <dgm:spPr/>
      <dgm:t>
        <a:bodyPr/>
        <a:lstStyle/>
        <a:p>
          <a:endParaRPr lang="es-CO"/>
        </a:p>
      </dgm:t>
    </dgm:pt>
    <dgm:pt modelId="{7033A496-4E31-4AE2-8180-B950639BB97E}" type="pres">
      <dgm:prSet presAssocID="{3D30475F-B317-4851-997D-02965912DFBC}" presName="root2" presStyleCnt="0"/>
      <dgm:spPr/>
      <dgm:t>
        <a:bodyPr/>
        <a:lstStyle/>
        <a:p>
          <a:endParaRPr lang="es-CO"/>
        </a:p>
      </dgm:t>
    </dgm:pt>
    <dgm:pt modelId="{17E9A485-4315-419E-B762-C6C429EF94F2}" type="pres">
      <dgm:prSet presAssocID="{3D30475F-B317-4851-997D-02965912DFBC}" presName="LevelTwoTextNode" presStyleLbl="node2" presStyleIdx="2" presStyleCnt="6" custScaleX="155341" custLinFactNeighborX="14411">
        <dgm:presLayoutVars>
          <dgm:chPref val="3"/>
        </dgm:presLayoutVars>
      </dgm:prSet>
      <dgm:spPr/>
      <dgm:t>
        <a:bodyPr/>
        <a:lstStyle/>
        <a:p>
          <a:endParaRPr lang="es-CO"/>
        </a:p>
      </dgm:t>
    </dgm:pt>
    <dgm:pt modelId="{AB2B857E-BE3B-4DC5-836B-6750607DC328}" type="pres">
      <dgm:prSet presAssocID="{3D30475F-B317-4851-997D-02965912DFBC}" presName="level3hierChild" presStyleCnt="0"/>
      <dgm:spPr/>
      <dgm:t>
        <a:bodyPr/>
        <a:lstStyle/>
        <a:p>
          <a:endParaRPr lang="es-CO"/>
        </a:p>
      </dgm:t>
    </dgm:pt>
    <dgm:pt modelId="{CF14311A-DD47-4C14-8D9C-6EC421BD69A8}" type="pres">
      <dgm:prSet presAssocID="{78E50811-6753-4151-991D-A00FEA9FE26D}" presName="conn2-1" presStyleLbl="parChTrans1D2" presStyleIdx="3" presStyleCnt="6"/>
      <dgm:spPr/>
      <dgm:t>
        <a:bodyPr/>
        <a:lstStyle/>
        <a:p>
          <a:endParaRPr lang="es-CO"/>
        </a:p>
      </dgm:t>
    </dgm:pt>
    <dgm:pt modelId="{A3F2AAF9-9E27-4BF1-BE11-59902850F3D3}" type="pres">
      <dgm:prSet presAssocID="{78E50811-6753-4151-991D-A00FEA9FE26D}" presName="connTx" presStyleLbl="parChTrans1D2" presStyleIdx="3" presStyleCnt="6"/>
      <dgm:spPr/>
      <dgm:t>
        <a:bodyPr/>
        <a:lstStyle/>
        <a:p>
          <a:endParaRPr lang="es-CO"/>
        </a:p>
      </dgm:t>
    </dgm:pt>
    <dgm:pt modelId="{9A1AEB09-84C6-4008-BBEB-7A01665D27EF}" type="pres">
      <dgm:prSet presAssocID="{49B604CB-68BB-4263-B1CA-0EDBA79568A1}" presName="root2" presStyleCnt="0"/>
      <dgm:spPr/>
      <dgm:t>
        <a:bodyPr/>
        <a:lstStyle/>
        <a:p>
          <a:endParaRPr lang="es-CO"/>
        </a:p>
      </dgm:t>
    </dgm:pt>
    <dgm:pt modelId="{D8FF8FC7-FB90-4DE0-A199-3A5EDA834204}" type="pres">
      <dgm:prSet presAssocID="{49B604CB-68BB-4263-B1CA-0EDBA79568A1}" presName="LevelTwoTextNode" presStyleLbl="node2" presStyleIdx="3" presStyleCnt="6" custScaleX="155890" custLinFactNeighborX="14411">
        <dgm:presLayoutVars>
          <dgm:chPref val="3"/>
        </dgm:presLayoutVars>
      </dgm:prSet>
      <dgm:spPr/>
      <dgm:t>
        <a:bodyPr/>
        <a:lstStyle/>
        <a:p>
          <a:endParaRPr lang="es-CO"/>
        </a:p>
      </dgm:t>
    </dgm:pt>
    <dgm:pt modelId="{31CE546A-49EC-4F50-9D21-32F206F4B964}" type="pres">
      <dgm:prSet presAssocID="{49B604CB-68BB-4263-B1CA-0EDBA79568A1}" presName="level3hierChild" presStyleCnt="0"/>
      <dgm:spPr/>
      <dgm:t>
        <a:bodyPr/>
        <a:lstStyle/>
        <a:p>
          <a:endParaRPr lang="es-CO"/>
        </a:p>
      </dgm:t>
    </dgm:pt>
    <dgm:pt modelId="{157EF6A1-5B9F-4902-A27D-9008CE15CEE1}" type="pres">
      <dgm:prSet presAssocID="{85C68AE5-7CFD-478E-97A4-84502D119811}" presName="conn2-1" presStyleLbl="parChTrans1D2" presStyleIdx="4" presStyleCnt="6"/>
      <dgm:spPr/>
      <dgm:t>
        <a:bodyPr/>
        <a:lstStyle/>
        <a:p>
          <a:endParaRPr lang="es-CO"/>
        </a:p>
      </dgm:t>
    </dgm:pt>
    <dgm:pt modelId="{C5ADFD75-89BA-4FD8-9CB3-25A3A71E61AC}" type="pres">
      <dgm:prSet presAssocID="{85C68AE5-7CFD-478E-97A4-84502D119811}" presName="connTx" presStyleLbl="parChTrans1D2" presStyleIdx="4" presStyleCnt="6"/>
      <dgm:spPr/>
      <dgm:t>
        <a:bodyPr/>
        <a:lstStyle/>
        <a:p>
          <a:endParaRPr lang="es-CO"/>
        </a:p>
      </dgm:t>
    </dgm:pt>
    <dgm:pt modelId="{A3AF88F6-CBB5-4439-B355-A75CD9B50AD3}" type="pres">
      <dgm:prSet presAssocID="{8E897C08-CC14-4793-9CBA-C8DD7471DD40}" presName="root2" presStyleCnt="0"/>
      <dgm:spPr/>
      <dgm:t>
        <a:bodyPr/>
        <a:lstStyle/>
        <a:p>
          <a:endParaRPr lang="es-CO"/>
        </a:p>
      </dgm:t>
    </dgm:pt>
    <dgm:pt modelId="{8DC3034B-E0A6-4774-8B2A-71A6C6128200}" type="pres">
      <dgm:prSet presAssocID="{8E897C08-CC14-4793-9CBA-C8DD7471DD40}" presName="LevelTwoTextNode" presStyleLbl="node2" presStyleIdx="4" presStyleCnt="6" custScaleX="155890" custLinFactNeighborX="14411">
        <dgm:presLayoutVars>
          <dgm:chPref val="3"/>
        </dgm:presLayoutVars>
      </dgm:prSet>
      <dgm:spPr/>
      <dgm:t>
        <a:bodyPr/>
        <a:lstStyle/>
        <a:p>
          <a:endParaRPr lang="es-CO"/>
        </a:p>
      </dgm:t>
    </dgm:pt>
    <dgm:pt modelId="{203171B7-787F-476A-80F5-4E20428F6A6C}" type="pres">
      <dgm:prSet presAssocID="{8E897C08-CC14-4793-9CBA-C8DD7471DD40}" presName="level3hierChild" presStyleCnt="0"/>
      <dgm:spPr/>
      <dgm:t>
        <a:bodyPr/>
        <a:lstStyle/>
        <a:p>
          <a:endParaRPr lang="es-CO"/>
        </a:p>
      </dgm:t>
    </dgm:pt>
    <dgm:pt modelId="{E62C82D6-2E15-4944-9D02-308F112FF03E}" type="pres">
      <dgm:prSet presAssocID="{279D8177-7DF9-4E2F-9708-E3162AF8C64F}" presName="conn2-1" presStyleLbl="parChTrans1D2" presStyleIdx="5" presStyleCnt="6"/>
      <dgm:spPr/>
      <dgm:t>
        <a:bodyPr/>
        <a:lstStyle/>
        <a:p>
          <a:endParaRPr lang="es-CO"/>
        </a:p>
      </dgm:t>
    </dgm:pt>
    <dgm:pt modelId="{7126B822-CCD3-47BC-9777-55C270D21CF4}" type="pres">
      <dgm:prSet presAssocID="{279D8177-7DF9-4E2F-9708-E3162AF8C64F}" presName="connTx" presStyleLbl="parChTrans1D2" presStyleIdx="5" presStyleCnt="6"/>
      <dgm:spPr/>
      <dgm:t>
        <a:bodyPr/>
        <a:lstStyle/>
        <a:p>
          <a:endParaRPr lang="es-CO"/>
        </a:p>
      </dgm:t>
    </dgm:pt>
    <dgm:pt modelId="{527F18E3-FAC4-4B5C-BA01-5EDF2F086AEC}" type="pres">
      <dgm:prSet presAssocID="{90205070-7495-4305-9451-916DCB594293}" presName="root2" presStyleCnt="0"/>
      <dgm:spPr/>
      <dgm:t>
        <a:bodyPr/>
        <a:lstStyle/>
        <a:p>
          <a:endParaRPr lang="es-CO"/>
        </a:p>
      </dgm:t>
    </dgm:pt>
    <dgm:pt modelId="{E2E237F5-BD24-42E6-B098-164FA1FBFDFA}" type="pres">
      <dgm:prSet presAssocID="{90205070-7495-4305-9451-916DCB594293}" presName="LevelTwoTextNode" presStyleLbl="node2" presStyleIdx="5" presStyleCnt="6" custScaleX="156439" custLinFactNeighborX="14411">
        <dgm:presLayoutVars>
          <dgm:chPref val="3"/>
        </dgm:presLayoutVars>
      </dgm:prSet>
      <dgm:spPr/>
      <dgm:t>
        <a:bodyPr/>
        <a:lstStyle/>
        <a:p>
          <a:endParaRPr lang="es-CO"/>
        </a:p>
      </dgm:t>
    </dgm:pt>
    <dgm:pt modelId="{A3483AFD-3D76-407B-8732-F95D232FA1D9}" type="pres">
      <dgm:prSet presAssocID="{90205070-7495-4305-9451-916DCB594293}" presName="level3hierChild" presStyleCnt="0"/>
      <dgm:spPr/>
      <dgm:t>
        <a:bodyPr/>
        <a:lstStyle/>
        <a:p>
          <a:endParaRPr lang="es-CO"/>
        </a:p>
      </dgm:t>
    </dgm:pt>
  </dgm:ptLst>
  <dgm:cxnLst>
    <dgm:cxn modelId="{2D3B8B28-3704-41EC-B96D-59E1508E7553}" type="presOf" srcId="{DD847438-2B0F-4D3A-BD3C-CC41EABF5B94}" destId="{3DECC5B2-2945-443E-AF88-3833273F8141}" srcOrd="0" destOrd="0" presId="urn:microsoft.com/office/officeart/2008/layout/HorizontalMultiLevelHierarchy"/>
    <dgm:cxn modelId="{88D6008D-1415-4D47-B487-5EF7669F4592}" srcId="{AFB229AD-4FB3-40E2-B433-5A1E34EE674D}" destId="{8E897C08-CC14-4793-9CBA-C8DD7471DD40}" srcOrd="4" destOrd="0" parTransId="{85C68AE5-7CFD-478E-97A4-84502D119811}" sibTransId="{70BEEEF3-4140-48CD-A739-13F1B5666809}"/>
    <dgm:cxn modelId="{95524DA6-9695-4ABB-9C55-5CB7B8FDC06B}" type="presOf" srcId="{E6E18935-3459-4A95-BD5B-4938C8969F79}" destId="{810C9EB5-CD93-40AF-A9F8-8165D2AD7002}" srcOrd="1" destOrd="0" presId="urn:microsoft.com/office/officeart/2008/layout/HorizontalMultiLevelHierarchy"/>
    <dgm:cxn modelId="{8C6CB221-C88D-4D75-B003-D361D86CEFA7}" type="presOf" srcId="{D274EFAF-9FC2-4CB1-9C11-851503431026}" destId="{1B9737EA-83AD-4A86-9A0B-A59C165CCB6A}" srcOrd="0" destOrd="0" presId="urn:microsoft.com/office/officeart/2008/layout/HorizontalMultiLevelHierarchy"/>
    <dgm:cxn modelId="{A7891323-0CEC-447A-949C-4979A1F3FCAC}" srcId="{3B4EC6EE-F0A7-42C9-A02B-FEEB10EE5EDE}" destId="{AFB229AD-4FB3-40E2-B433-5A1E34EE674D}" srcOrd="0" destOrd="0" parTransId="{6C61AB71-6DE8-46AD-9418-ABEF637066D5}" sibTransId="{AD7AEC59-CFAF-44EE-8C9A-00C27DFA6563}"/>
    <dgm:cxn modelId="{D20AFE67-3D5C-4AA1-8C5F-76E46FEE2BFF}" type="presOf" srcId="{49B604CB-68BB-4263-B1CA-0EDBA79568A1}" destId="{D8FF8FC7-FB90-4DE0-A199-3A5EDA834204}" srcOrd="0" destOrd="0" presId="urn:microsoft.com/office/officeart/2008/layout/HorizontalMultiLevelHierarchy"/>
    <dgm:cxn modelId="{08B8A7C8-71EA-44FD-A518-00150728DDDD}" srcId="{AFB229AD-4FB3-40E2-B433-5A1E34EE674D}" destId="{D956581F-1AA0-45D8-8878-99F1333A23E8}" srcOrd="0" destOrd="0" parTransId="{DD847438-2B0F-4D3A-BD3C-CC41EABF5B94}" sibTransId="{3A1DD513-7177-4442-AC4C-6B296C25BD10}"/>
    <dgm:cxn modelId="{C37D54CB-E842-418F-A82C-351E1D6576ED}" type="presOf" srcId="{B02B531A-DF78-4282-ADD1-CCB3B1FE3E9D}" destId="{89ED7287-552A-42A0-8D21-07C5DCD5F120}" srcOrd="0" destOrd="0" presId="urn:microsoft.com/office/officeart/2008/layout/HorizontalMultiLevelHierarchy"/>
    <dgm:cxn modelId="{EB5B6A5E-C52E-4B8A-BD5D-9D796DE80E58}" type="presOf" srcId="{85C68AE5-7CFD-478E-97A4-84502D119811}" destId="{C5ADFD75-89BA-4FD8-9CB3-25A3A71E61AC}" srcOrd="1" destOrd="0" presId="urn:microsoft.com/office/officeart/2008/layout/HorizontalMultiLevelHierarchy"/>
    <dgm:cxn modelId="{5DDAEFAD-6116-4D2C-ADA5-E4CB16B02419}" srcId="{AFB229AD-4FB3-40E2-B433-5A1E34EE674D}" destId="{B02B531A-DF78-4282-ADD1-CCB3B1FE3E9D}" srcOrd="1" destOrd="0" parTransId="{E6E18935-3459-4A95-BD5B-4938C8969F79}" sibTransId="{7EE8593C-F9EB-4453-9986-88111063BBE1}"/>
    <dgm:cxn modelId="{5F3AF9FA-3A5E-45CB-9E92-8F320600145B}" type="presOf" srcId="{DD847438-2B0F-4D3A-BD3C-CC41EABF5B94}" destId="{B3A03BE8-1188-4FD6-A56E-777D29EB0D6D}" srcOrd="1" destOrd="0" presId="urn:microsoft.com/office/officeart/2008/layout/HorizontalMultiLevelHierarchy"/>
    <dgm:cxn modelId="{7C821232-F931-4661-B79B-316BE50F46E1}" type="presOf" srcId="{85C68AE5-7CFD-478E-97A4-84502D119811}" destId="{157EF6A1-5B9F-4902-A27D-9008CE15CEE1}" srcOrd="0" destOrd="0" presId="urn:microsoft.com/office/officeart/2008/layout/HorizontalMultiLevelHierarchy"/>
    <dgm:cxn modelId="{B31570AE-0C4B-41D8-BB9B-F7C67C278E0F}" type="presOf" srcId="{D956581F-1AA0-45D8-8878-99F1333A23E8}" destId="{CBA47C91-D4DC-4143-81F2-7E357240CCFD}" srcOrd="0" destOrd="0" presId="urn:microsoft.com/office/officeart/2008/layout/HorizontalMultiLevelHierarchy"/>
    <dgm:cxn modelId="{998D00F6-C137-492F-BC98-ACD1F50B4450}" srcId="{AFB229AD-4FB3-40E2-B433-5A1E34EE674D}" destId="{3D30475F-B317-4851-997D-02965912DFBC}" srcOrd="2" destOrd="0" parTransId="{D274EFAF-9FC2-4CB1-9C11-851503431026}" sibTransId="{E317EC49-D5AB-4A61-AF42-C21ACC32B927}"/>
    <dgm:cxn modelId="{D3880E3B-9A9A-4D14-821A-9EC0A4726BC4}" type="presOf" srcId="{78E50811-6753-4151-991D-A00FEA9FE26D}" destId="{A3F2AAF9-9E27-4BF1-BE11-59902850F3D3}" srcOrd="1" destOrd="0" presId="urn:microsoft.com/office/officeart/2008/layout/HorizontalMultiLevelHierarchy"/>
    <dgm:cxn modelId="{AC86F585-29FE-4A86-B770-F2504B396A41}" type="presOf" srcId="{D274EFAF-9FC2-4CB1-9C11-851503431026}" destId="{11912663-B48C-4082-B36F-D26414C0110D}" srcOrd="1" destOrd="0" presId="urn:microsoft.com/office/officeart/2008/layout/HorizontalMultiLevelHierarchy"/>
    <dgm:cxn modelId="{6C482DD0-55D6-4F33-B11D-08954C12AF55}" type="presOf" srcId="{AFB229AD-4FB3-40E2-B433-5A1E34EE674D}" destId="{58D4C5A4-A4F1-42C1-A55A-D97EBE98BEF1}" srcOrd="0" destOrd="0" presId="urn:microsoft.com/office/officeart/2008/layout/HorizontalMultiLevelHierarchy"/>
    <dgm:cxn modelId="{F1A1B09C-AA0D-4DBC-B953-83C205DCB262}" type="presOf" srcId="{90205070-7495-4305-9451-916DCB594293}" destId="{E2E237F5-BD24-42E6-B098-164FA1FBFDFA}" srcOrd="0" destOrd="0" presId="urn:microsoft.com/office/officeart/2008/layout/HorizontalMultiLevelHierarchy"/>
    <dgm:cxn modelId="{63BCC01C-66B4-4EB7-BC0A-2127E72B8077}" type="presOf" srcId="{3D30475F-B317-4851-997D-02965912DFBC}" destId="{17E9A485-4315-419E-B762-C6C429EF94F2}" srcOrd="0" destOrd="0" presId="urn:microsoft.com/office/officeart/2008/layout/HorizontalMultiLevelHierarchy"/>
    <dgm:cxn modelId="{7BE6973E-F7D0-49D7-839D-35DA9A1AF433}" srcId="{AFB229AD-4FB3-40E2-B433-5A1E34EE674D}" destId="{90205070-7495-4305-9451-916DCB594293}" srcOrd="5" destOrd="0" parTransId="{279D8177-7DF9-4E2F-9708-E3162AF8C64F}" sibTransId="{F0EE42E1-31A0-4A8D-B9B6-A15FDCE190FC}"/>
    <dgm:cxn modelId="{120B822D-A3A0-4B9E-9928-2EE6CEA553A7}" type="presOf" srcId="{8E897C08-CC14-4793-9CBA-C8DD7471DD40}" destId="{8DC3034B-E0A6-4774-8B2A-71A6C6128200}" srcOrd="0" destOrd="0" presId="urn:microsoft.com/office/officeart/2008/layout/HorizontalMultiLevelHierarchy"/>
    <dgm:cxn modelId="{42D3A7B9-8271-42EE-B21D-0615B35421F9}" type="presOf" srcId="{279D8177-7DF9-4E2F-9708-E3162AF8C64F}" destId="{7126B822-CCD3-47BC-9777-55C270D21CF4}" srcOrd="1" destOrd="0" presId="urn:microsoft.com/office/officeart/2008/layout/HorizontalMultiLevelHierarchy"/>
    <dgm:cxn modelId="{DC71D0DE-18A3-4BB1-B72A-DAD7487A686D}" type="presOf" srcId="{E6E18935-3459-4A95-BD5B-4938C8969F79}" destId="{425F8B60-9A72-4A38-BA0A-76B99AC89279}" srcOrd="0" destOrd="0" presId="urn:microsoft.com/office/officeart/2008/layout/HorizontalMultiLevelHierarchy"/>
    <dgm:cxn modelId="{E7296D52-BA94-4BF8-A74E-E00388D30153}" srcId="{AFB229AD-4FB3-40E2-B433-5A1E34EE674D}" destId="{49B604CB-68BB-4263-B1CA-0EDBA79568A1}" srcOrd="3" destOrd="0" parTransId="{78E50811-6753-4151-991D-A00FEA9FE26D}" sibTransId="{72CC3B3D-917F-485C-86CF-5D50E8B31733}"/>
    <dgm:cxn modelId="{A7F9E42A-3850-497A-B565-AAF4A6648D46}" type="presOf" srcId="{279D8177-7DF9-4E2F-9708-E3162AF8C64F}" destId="{E62C82D6-2E15-4944-9D02-308F112FF03E}" srcOrd="0" destOrd="0" presId="urn:microsoft.com/office/officeart/2008/layout/HorizontalMultiLevelHierarchy"/>
    <dgm:cxn modelId="{6541029D-7D32-4855-847C-D61EB8F1E17B}" type="presOf" srcId="{3B4EC6EE-F0A7-42C9-A02B-FEEB10EE5EDE}" destId="{58C2A16C-DC5E-4986-AA2D-9B9065C8F37E}" srcOrd="0" destOrd="0" presId="urn:microsoft.com/office/officeart/2008/layout/HorizontalMultiLevelHierarchy"/>
    <dgm:cxn modelId="{D0A1B82B-9C8B-411B-AC3C-8AAEF1B41495}" type="presOf" srcId="{78E50811-6753-4151-991D-A00FEA9FE26D}" destId="{CF14311A-DD47-4C14-8D9C-6EC421BD69A8}" srcOrd="0" destOrd="0" presId="urn:microsoft.com/office/officeart/2008/layout/HorizontalMultiLevelHierarchy"/>
    <dgm:cxn modelId="{2B45EEF8-4C0C-4D62-8528-2EB14B26F9EB}" type="presParOf" srcId="{58C2A16C-DC5E-4986-AA2D-9B9065C8F37E}" destId="{D6BE44B1-F700-47BD-B7D9-C9D6C4CDB7B4}" srcOrd="0" destOrd="0" presId="urn:microsoft.com/office/officeart/2008/layout/HorizontalMultiLevelHierarchy"/>
    <dgm:cxn modelId="{5E55F330-7DF0-4516-925C-0996884CDCBC}" type="presParOf" srcId="{D6BE44B1-F700-47BD-B7D9-C9D6C4CDB7B4}" destId="{58D4C5A4-A4F1-42C1-A55A-D97EBE98BEF1}" srcOrd="0" destOrd="0" presId="urn:microsoft.com/office/officeart/2008/layout/HorizontalMultiLevelHierarchy"/>
    <dgm:cxn modelId="{E5119A95-7D86-4EFC-9C33-4AC2195ADA15}" type="presParOf" srcId="{D6BE44B1-F700-47BD-B7D9-C9D6C4CDB7B4}" destId="{70E44144-0D16-4D89-AA68-1420C6608B5E}" srcOrd="1" destOrd="0" presId="urn:microsoft.com/office/officeart/2008/layout/HorizontalMultiLevelHierarchy"/>
    <dgm:cxn modelId="{8E177696-2201-4EE4-A88A-26D4C6426457}" type="presParOf" srcId="{70E44144-0D16-4D89-AA68-1420C6608B5E}" destId="{3DECC5B2-2945-443E-AF88-3833273F8141}" srcOrd="0" destOrd="0" presId="urn:microsoft.com/office/officeart/2008/layout/HorizontalMultiLevelHierarchy"/>
    <dgm:cxn modelId="{10EF0B49-2536-420D-BB88-650BB439CA58}" type="presParOf" srcId="{3DECC5B2-2945-443E-AF88-3833273F8141}" destId="{B3A03BE8-1188-4FD6-A56E-777D29EB0D6D}" srcOrd="0" destOrd="0" presId="urn:microsoft.com/office/officeart/2008/layout/HorizontalMultiLevelHierarchy"/>
    <dgm:cxn modelId="{D7A81D1A-8B7D-45F6-91EA-777D92BFAEC0}" type="presParOf" srcId="{70E44144-0D16-4D89-AA68-1420C6608B5E}" destId="{A4D7F1E9-9BA7-4F79-838E-1A3693DF61CA}" srcOrd="1" destOrd="0" presId="urn:microsoft.com/office/officeart/2008/layout/HorizontalMultiLevelHierarchy"/>
    <dgm:cxn modelId="{8C7C6B68-50D9-4DD4-9519-8A7650A4930A}" type="presParOf" srcId="{A4D7F1E9-9BA7-4F79-838E-1A3693DF61CA}" destId="{CBA47C91-D4DC-4143-81F2-7E357240CCFD}" srcOrd="0" destOrd="0" presId="urn:microsoft.com/office/officeart/2008/layout/HorizontalMultiLevelHierarchy"/>
    <dgm:cxn modelId="{6EC61487-D0C9-4F7F-87E2-1B05D137F780}" type="presParOf" srcId="{A4D7F1E9-9BA7-4F79-838E-1A3693DF61CA}" destId="{91C54CB6-C7A6-4239-A520-3723AF205FF7}" srcOrd="1" destOrd="0" presId="urn:microsoft.com/office/officeart/2008/layout/HorizontalMultiLevelHierarchy"/>
    <dgm:cxn modelId="{935F7B19-09AC-4EFF-9D11-6B8F2967DBCE}" type="presParOf" srcId="{70E44144-0D16-4D89-AA68-1420C6608B5E}" destId="{425F8B60-9A72-4A38-BA0A-76B99AC89279}" srcOrd="2" destOrd="0" presId="urn:microsoft.com/office/officeart/2008/layout/HorizontalMultiLevelHierarchy"/>
    <dgm:cxn modelId="{B544AEEC-70F2-48C6-92D7-2563F07E45B8}" type="presParOf" srcId="{425F8B60-9A72-4A38-BA0A-76B99AC89279}" destId="{810C9EB5-CD93-40AF-A9F8-8165D2AD7002}" srcOrd="0" destOrd="0" presId="urn:microsoft.com/office/officeart/2008/layout/HorizontalMultiLevelHierarchy"/>
    <dgm:cxn modelId="{AB6E00D6-DFF7-4631-A318-EEFC27EA466B}" type="presParOf" srcId="{70E44144-0D16-4D89-AA68-1420C6608B5E}" destId="{C8E71145-A36B-4A79-B676-25CEB7565E35}" srcOrd="3" destOrd="0" presId="urn:microsoft.com/office/officeart/2008/layout/HorizontalMultiLevelHierarchy"/>
    <dgm:cxn modelId="{9CDF3B5E-AFBC-47D6-95FF-2BFE81822C26}" type="presParOf" srcId="{C8E71145-A36B-4A79-B676-25CEB7565E35}" destId="{89ED7287-552A-42A0-8D21-07C5DCD5F120}" srcOrd="0" destOrd="0" presId="urn:microsoft.com/office/officeart/2008/layout/HorizontalMultiLevelHierarchy"/>
    <dgm:cxn modelId="{35FF99D4-FF5C-4C86-B49C-5694747E8516}" type="presParOf" srcId="{C8E71145-A36B-4A79-B676-25CEB7565E35}" destId="{B1FAF848-3D58-4470-8309-7DED1D6249B5}" srcOrd="1" destOrd="0" presId="urn:microsoft.com/office/officeart/2008/layout/HorizontalMultiLevelHierarchy"/>
    <dgm:cxn modelId="{05F8C38E-DDAC-4349-8EC0-46A005F604BA}" type="presParOf" srcId="{70E44144-0D16-4D89-AA68-1420C6608B5E}" destId="{1B9737EA-83AD-4A86-9A0B-A59C165CCB6A}" srcOrd="4" destOrd="0" presId="urn:microsoft.com/office/officeart/2008/layout/HorizontalMultiLevelHierarchy"/>
    <dgm:cxn modelId="{03305CAC-CFAB-48F7-BA2A-31559D2C431F}" type="presParOf" srcId="{1B9737EA-83AD-4A86-9A0B-A59C165CCB6A}" destId="{11912663-B48C-4082-B36F-D26414C0110D}" srcOrd="0" destOrd="0" presId="urn:microsoft.com/office/officeart/2008/layout/HorizontalMultiLevelHierarchy"/>
    <dgm:cxn modelId="{D87D23DB-27E2-4E39-960F-5361CDF5BE21}" type="presParOf" srcId="{70E44144-0D16-4D89-AA68-1420C6608B5E}" destId="{7033A496-4E31-4AE2-8180-B950639BB97E}" srcOrd="5" destOrd="0" presId="urn:microsoft.com/office/officeart/2008/layout/HorizontalMultiLevelHierarchy"/>
    <dgm:cxn modelId="{96CD9E32-EA3A-413A-972D-B34F392565F6}" type="presParOf" srcId="{7033A496-4E31-4AE2-8180-B950639BB97E}" destId="{17E9A485-4315-419E-B762-C6C429EF94F2}" srcOrd="0" destOrd="0" presId="urn:microsoft.com/office/officeart/2008/layout/HorizontalMultiLevelHierarchy"/>
    <dgm:cxn modelId="{0B48E625-1679-45D4-86EA-030B992B5C75}" type="presParOf" srcId="{7033A496-4E31-4AE2-8180-B950639BB97E}" destId="{AB2B857E-BE3B-4DC5-836B-6750607DC328}" srcOrd="1" destOrd="0" presId="urn:microsoft.com/office/officeart/2008/layout/HorizontalMultiLevelHierarchy"/>
    <dgm:cxn modelId="{57702496-22F1-4347-9235-A632E52DB06F}" type="presParOf" srcId="{70E44144-0D16-4D89-AA68-1420C6608B5E}" destId="{CF14311A-DD47-4C14-8D9C-6EC421BD69A8}" srcOrd="6" destOrd="0" presId="urn:microsoft.com/office/officeart/2008/layout/HorizontalMultiLevelHierarchy"/>
    <dgm:cxn modelId="{AE3ED38D-0501-444D-8EF2-0778A9C07014}" type="presParOf" srcId="{CF14311A-DD47-4C14-8D9C-6EC421BD69A8}" destId="{A3F2AAF9-9E27-4BF1-BE11-59902850F3D3}" srcOrd="0" destOrd="0" presId="urn:microsoft.com/office/officeart/2008/layout/HorizontalMultiLevelHierarchy"/>
    <dgm:cxn modelId="{BB8665D5-2F61-460B-8065-90E68368FEB7}" type="presParOf" srcId="{70E44144-0D16-4D89-AA68-1420C6608B5E}" destId="{9A1AEB09-84C6-4008-BBEB-7A01665D27EF}" srcOrd="7" destOrd="0" presId="urn:microsoft.com/office/officeart/2008/layout/HorizontalMultiLevelHierarchy"/>
    <dgm:cxn modelId="{93F9EA35-538F-4A52-9BFD-936BFA3BFE72}" type="presParOf" srcId="{9A1AEB09-84C6-4008-BBEB-7A01665D27EF}" destId="{D8FF8FC7-FB90-4DE0-A199-3A5EDA834204}" srcOrd="0" destOrd="0" presId="urn:microsoft.com/office/officeart/2008/layout/HorizontalMultiLevelHierarchy"/>
    <dgm:cxn modelId="{ABD82607-06BE-4645-8A1A-0BCCAC9467C2}" type="presParOf" srcId="{9A1AEB09-84C6-4008-BBEB-7A01665D27EF}" destId="{31CE546A-49EC-4F50-9D21-32F206F4B964}" srcOrd="1" destOrd="0" presId="urn:microsoft.com/office/officeart/2008/layout/HorizontalMultiLevelHierarchy"/>
    <dgm:cxn modelId="{D63D9ED0-577F-4C6F-8DC7-4AC59A0184ED}" type="presParOf" srcId="{70E44144-0D16-4D89-AA68-1420C6608B5E}" destId="{157EF6A1-5B9F-4902-A27D-9008CE15CEE1}" srcOrd="8" destOrd="0" presId="urn:microsoft.com/office/officeart/2008/layout/HorizontalMultiLevelHierarchy"/>
    <dgm:cxn modelId="{CF6DF031-A664-4FB7-964E-E75A356FE0D1}" type="presParOf" srcId="{157EF6A1-5B9F-4902-A27D-9008CE15CEE1}" destId="{C5ADFD75-89BA-4FD8-9CB3-25A3A71E61AC}" srcOrd="0" destOrd="0" presId="urn:microsoft.com/office/officeart/2008/layout/HorizontalMultiLevelHierarchy"/>
    <dgm:cxn modelId="{4070D606-6EB4-4AA8-A2FD-1C4E72CD6384}" type="presParOf" srcId="{70E44144-0D16-4D89-AA68-1420C6608B5E}" destId="{A3AF88F6-CBB5-4439-B355-A75CD9B50AD3}" srcOrd="9" destOrd="0" presId="urn:microsoft.com/office/officeart/2008/layout/HorizontalMultiLevelHierarchy"/>
    <dgm:cxn modelId="{B45297DC-59CB-4793-B41B-3B49D5A41727}" type="presParOf" srcId="{A3AF88F6-CBB5-4439-B355-A75CD9B50AD3}" destId="{8DC3034B-E0A6-4774-8B2A-71A6C6128200}" srcOrd="0" destOrd="0" presId="urn:microsoft.com/office/officeart/2008/layout/HorizontalMultiLevelHierarchy"/>
    <dgm:cxn modelId="{5B6C513E-E9EE-47B6-95AD-23B61AFD49C4}" type="presParOf" srcId="{A3AF88F6-CBB5-4439-B355-A75CD9B50AD3}" destId="{203171B7-787F-476A-80F5-4E20428F6A6C}" srcOrd="1" destOrd="0" presId="urn:microsoft.com/office/officeart/2008/layout/HorizontalMultiLevelHierarchy"/>
    <dgm:cxn modelId="{664E5A75-8264-452E-B0E9-C2712A69F17C}" type="presParOf" srcId="{70E44144-0D16-4D89-AA68-1420C6608B5E}" destId="{E62C82D6-2E15-4944-9D02-308F112FF03E}" srcOrd="10" destOrd="0" presId="urn:microsoft.com/office/officeart/2008/layout/HorizontalMultiLevelHierarchy"/>
    <dgm:cxn modelId="{696965C6-E711-4BEC-8654-A1179C168EF9}" type="presParOf" srcId="{E62C82D6-2E15-4944-9D02-308F112FF03E}" destId="{7126B822-CCD3-47BC-9777-55C270D21CF4}" srcOrd="0" destOrd="0" presId="urn:microsoft.com/office/officeart/2008/layout/HorizontalMultiLevelHierarchy"/>
    <dgm:cxn modelId="{74C99499-C8A3-40C8-8093-A0F6C3E5977A}" type="presParOf" srcId="{70E44144-0D16-4D89-AA68-1420C6608B5E}" destId="{527F18E3-FAC4-4B5C-BA01-5EDF2F086AEC}" srcOrd="11" destOrd="0" presId="urn:microsoft.com/office/officeart/2008/layout/HorizontalMultiLevelHierarchy"/>
    <dgm:cxn modelId="{17BCEA94-2631-47D0-86D6-7B66CAC96AD7}" type="presParOf" srcId="{527F18E3-FAC4-4B5C-BA01-5EDF2F086AEC}" destId="{E2E237F5-BD24-42E6-B098-164FA1FBFDFA}" srcOrd="0" destOrd="0" presId="urn:microsoft.com/office/officeart/2008/layout/HorizontalMultiLevelHierarchy"/>
    <dgm:cxn modelId="{8E964186-4E8C-4888-9F81-77D8C0A8B726}" type="presParOf" srcId="{527F18E3-FAC4-4B5C-BA01-5EDF2F086AEC}" destId="{A3483AFD-3D76-407B-8732-F95D232FA1D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B4EC6EE-F0A7-42C9-A02B-FEEB10EE5EDE}"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s-CO"/>
        </a:p>
      </dgm:t>
    </dgm:pt>
    <dgm:pt modelId="{AFB229AD-4FB3-40E2-B433-5A1E34EE674D}">
      <dgm:prSet phldrT="[Texto]" custT="1"/>
      <dgm:spPr/>
      <dgm:t>
        <a:bodyPr/>
        <a:lstStyle/>
        <a:p>
          <a:r>
            <a:rPr lang="es-CO" sz="2000" b="1" dirty="0" smtClean="0"/>
            <a:t>Datos de componentes</a:t>
          </a:r>
          <a:endParaRPr lang="es-CO" sz="2000" b="1" dirty="0"/>
        </a:p>
      </dgm:t>
    </dgm:pt>
    <dgm:pt modelId="{6C61AB71-6DE8-46AD-9418-ABEF637066D5}" type="parTrans" cxnId="{A7891323-0CEC-447A-949C-4979A1F3FCAC}">
      <dgm:prSet/>
      <dgm:spPr/>
      <dgm:t>
        <a:bodyPr/>
        <a:lstStyle/>
        <a:p>
          <a:endParaRPr lang="es-CO" sz="3600" b="1"/>
        </a:p>
      </dgm:t>
    </dgm:pt>
    <dgm:pt modelId="{AD7AEC59-CFAF-44EE-8C9A-00C27DFA6563}" type="sibTrans" cxnId="{A7891323-0CEC-447A-949C-4979A1F3FCAC}">
      <dgm:prSet/>
      <dgm:spPr/>
      <dgm:t>
        <a:bodyPr/>
        <a:lstStyle/>
        <a:p>
          <a:endParaRPr lang="es-CO" sz="3600" b="1"/>
        </a:p>
      </dgm:t>
    </dgm:pt>
    <dgm:pt modelId="{D956581F-1AA0-45D8-8878-99F1333A23E8}">
      <dgm:prSet phldrT="[Texto]" custT="1"/>
      <dgm:spPr/>
      <dgm:t>
        <a:bodyPr/>
        <a:lstStyle/>
        <a:p>
          <a:r>
            <a:rPr lang="es-CO" sz="2000" b="1" dirty="0" smtClean="0"/>
            <a:t>Nombre o título</a:t>
          </a:r>
          <a:endParaRPr lang="es-CO" sz="2000" b="1" dirty="0"/>
        </a:p>
      </dgm:t>
    </dgm:pt>
    <dgm:pt modelId="{DD847438-2B0F-4D3A-BD3C-CC41EABF5B94}" type="parTrans" cxnId="{08B8A7C8-71EA-44FD-A518-00150728DDDD}">
      <dgm:prSet custT="1"/>
      <dgm:spPr/>
      <dgm:t>
        <a:bodyPr/>
        <a:lstStyle/>
        <a:p>
          <a:endParaRPr lang="es-CO" sz="3600" b="1"/>
        </a:p>
      </dgm:t>
    </dgm:pt>
    <dgm:pt modelId="{3A1DD513-7177-4442-AC4C-6B296C25BD10}" type="sibTrans" cxnId="{08B8A7C8-71EA-44FD-A518-00150728DDDD}">
      <dgm:prSet/>
      <dgm:spPr/>
      <dgm:t>
        <a:bodyPr/>
        <a:lstStyle/>
        <a:p>
          <a:endParaRPr lang="es-CO" sz="3600" b="1"/>
        </a:p>
      </dgm:t>
    </dgm:pt>
    <dgm:pt modelId="{B02B531A-DF78-4282-ADD1-CCB3B1FE3E9D}">
      <dgm:prSet phldrT="[Texto]" custT="1"/>
      <dgm:spPr/>
      <dgm:t>
        <a:bodyPr/>
        <a:lstStyle/>
        <a:p>
          <a:r>
            <a:rPr lang="es-CO" sz="2000" b="1" dirty="0" smtClean="0"/>
            <a:t>Fecha de generación</a:t>
          </a:r>
          <a:endParaRPr lang="es-CO" sz="2000" b="1" dirty="0"/>
        </a:p>
      </dgm:t>
    </dgm:pt>
    <dgm:pt modelId="{E6E18935-3459-4A95-BD5B-4938C8969F79}" type="parTrans" cxnId="{5DDAEFAD-6116-4D2C-ADA5-E4CB16B02419}">
      <dgm:prSet custT="1"/>
      <dgm:spPr/>
      <dgm:t>
        <a:bodyPr/>
        <a:lstStyle/>
        <a:p>
          <a:endParaRPr lang="es-CO" sz="3600" b="1"/>
        </a:p>
      </dgm:t>
    </dgm:pt>
    <dgm:pt modelId="{7EE8593C-F9EB-4453-9986-88111063BBE1}" type="sibTrans" cxnId="{5DDAEFAD-6116-4D2C-ADA5-E4CB16B02419}">
      <dgm:prSet/>
      <dgm:spPr/>
      <dgm:t>
        <a:bodyPr/>
        <a:lstStyle/>
        <a:p>
          <a:endParaRPr lang="es-CO" sz="3600" b="1"/>
        </a:p>
      </dgm:t>
    </dgm:pt>
    <dgm:pt modelId="{49B604CB-68BB-4263-B1CA-0EDBA79568A1}">
      <dgm:prSet phldrT="[Texto]" custT="1"/>
      <dgm:spPr/>
      <dgm:t>
        <a:bodyPr/>
        <a:lstStyle/>
        <a:p>
          <a:r>
            <a:rPr lang="es-CO" sz="2000" b="1" dirty="0" smtClean="0"/>
            <a:t>Medio de conservación/soporte</a:t>
          </a:r>
          <a:endParaRPr lang="es-CO" sz="2000" b="1" dirty="0"/>
        </a:p>
      </dgm:t>
    </dgm:pt>
    <dgm:pt modelId="{78E50811-6753-4151-991D-A00FEA9FE26D}" type="parTrans" cxnId="{E7296D52-BA94-4BF8-A74E-E00388D30153}">
      <dgm:prSet custT="1"/>
      <dgm:spPr/>
      <dgm:t>
        <a:bodyPr/>
        <a:lstStyle/>
        <a:p>
          <a:endParaRPr lang="es-CO" sz="3600" b="1"/>
        </a:p>
      </dgm:t>
    </dgm:pt>
    <dgm:pt modelId="{72CC3B3D-917F-485C-86CF-5D50E8B31733}" type="sibTrans" cxnId="{E7296D52-BA94-4BF8-A74E-E00388D30153}">
      <dgm:prSet/>
      <dgm:spPr/>
      <dgm:t>
        <a:bodyPr/>
        <a:lstStyle/>
        <a:p>
          <a:endParaRPr lang="es-CO" sz="3600" b="1"/>
        </a:p>
      </dgm:t>
    </dgm:pt>
    <dgm:pt modelId="{8E897C08-CC14-4793-9CBA-C8DD7471DD40}">
      <dgm:prSet phldrT="[Texto]" custT="1"/>
      <dgm:spPr/>
      <dgm:t>
        <a:bodyPr/>
        <a:lstStyle/>
        <a:p>
          <a:r>
            <a:rPr lang="es-CO" sz="2000" b="1" dirty="0" smtClean="0"/>
            <a:t>Formato</a:t>
          </a:r>
          <a:endParaRPr lang="es-CO" sz="2000" b="1" dirty="0"/>
        </a:p>
      </dgm:t>
    </dgm:pt>
    <dgm:pt modelId="{85C68AE5-7CFD-478E-97A4-84502D119811}" type="parTrans" cxnId="{88D6008D-1415-4D47-B487-5EF7669F4592}">
      <dgm:prSet custT="1"/>
      <dgm:spPr/>
      <dgm:t>
        <a:bodyPr/>
        <a:lstStyle/>
        <a:p>
          <a:endParaRPr lang="es-CO" sz="3600" b="1"/>
        </a:p>
      </dgm:t>
    </dgm:pt>
    <dgm:pt modelId="{70BEEEF3-4140-48CD-A739-13F1B5666809}" type="sibTrans" cxnId="{88D6008D-1415-4D47-B487-5EF7669F4592}">
      <dgm:prSet/>
      <dgm:spPr/>
      <dgm:t>
        <a:bodyPr/>
        <a:lstStyle/>
        <a:p>
          <a:endParaRPr lang="es-CO" sz="3600" b="1"/>
        </a:p>
      </dgm:t>
    </dgm:pt>
    <dgm:pt modelId="{3D30475F-B317-4851-997D-02965912DFBC}">
      <dgm:prSet phldrT="[Texto]" custT="1"/>
      <dgm:spPr/>
      <dgm:t>
        <a:bodyPr/>
        <a:lstStyle/>
        <a:p>
          <a:r>
            <a:rPr lang="es-CO" sz="2000" b="1" smtClean="0"/>
            <a:t>Idioma</a:t>
          </a:r>
          <a:endParaRPr lang="es-CO" sz="2000" b="1" dirty="0"/>
        </a:p>
      </dgm:t>
    </dgm:pt>
    <dgm:pt modelId="{E317EC49-D5AB-4A61-AF42-C21ACC32B927}" type="sibTrans" cxnId="{998D00F6-C137-492F-BC98-ACD1F50B4450}">
      <dgm:prSet/>
      <dgm:spPr/>
      <dgm:t>
        <a:bodyPr/>
        <a:lstStyle/>
        <a:p>
          <a:endParaRPr lang="es-CO" sz="3600" b="1"/>
        </a:p>
      </dgm:t>
    </dgm:pt>
    <dgm:pt modelId="{D274EFAF-9FC2-4CB1-9C11-851503431026}" type="parTrans" cxnId="{998D00F6-C137-492F-BC98-ACD1F50B4450}">
      <dgm:prSet custT="1"/>
      <dgm:spPr/>
      <dgm:t>
        <a:bodyPr/>
        <a:lstStyle/>
        <a:p>
          <a:endParaRPr lang="es-CO" sz="3600" b="1"/>
        </a:p>
      </dgm:t>
    </dgm:pt>
    <dgm:pt modelId="{90205070-7495-4305-9451-916DCB594293}">
      <dgm:prSet phldrT="[Texto]" custT="1"/>
      <dgm:spPr/>
      <dgm:t>
        <a:bodyPr/>
        <a:lstStyle/>
        <a:p>
          <a:r>
            <a:rPr lang="es-CO" sz="2000" b="1" dirty="0" smtClean="0"/>
            <a:t>Frecuencia de actualización</a:t>
          </a:r>
          <a:endParaRPr lang="es-CO" sz="2000" b="1" dirty="0"/>
        </a:p>
      </dgm:t>
    </dgm:pt>
    <dgm:pt modelId="{F0EE42E1-31A0-4A8D-B9B6-A15FDCE190FC}" type="sibTrans" cxnId="{7BE6973E-F7D0-49D7-839D-35DA9A1AF433}">
      <dgm:prSet/>
      <dgm:spPr/>
      <dgm:t>
        <a:bodyPr/>
        <a:lstStyle/>
        <a:p>
          <a:endParaRPr lang="es-CO" sz="3600" b="1"/>
        </a:p>
      </dgm:t>
    </dgm:pt>
    <dgm:pt modelId="{279D8177-7DF9-4E2F-9708-E3162AF8C64F}" type="parTrans" cxnId="{7BE6973E-F7D0-49D7-839D-35DA9A1AF433}">
      <dgm:prSet custT="1"/>
      <dgm:spPr/>
      <dgm:t>
        <a:bodyPr/>
        <a:lstStyle/>
        <a:p>
          <a:endParaRPr lang="es-CO" sz="3600" b="1"/>
        </a:p>
      </dgm:t>
    </dgm:pt>
    <dgm:pt modelId="{3A91CF6A-6523-448B-963D-18899BCCE12D}">
      <dgm:prSet phldrT="[Texto]" custT="1"/>
      <dgm:spPr/>
      <dgm:t>
        <a:bodyPr/>
        <a:lstStyle/>
        <a:p>
          <a:r>
            <a:rPr lang="es-CO" sz="2000" b="1" dirty="0" smtClean="0"/>
            <a:t>Lugar de consulta</a:t>
          </a:r>
          <a:endParaRPr lang="es-CO" sz="2000" b="1" dirty="0"/>
        </a:p>
      </dgm:t>
    </dgm:pt>
    <dgm:pt modelId="{4E63B172-2A96-4430-B8EB-0D430252CB86}" type="parTrans" cxnId="{283C0EBF-1A8D-4074-AFC4-FEFB192E2225}">
      <dgm:prSet/>
      <dgm:spPr/>
      <dgm:t>
        <a:bodyPr/>
        <a:lstStyle/>
        <a:p>
          <a:endParaRPr lang="es-CO" b="1"/>
        </a:p>
      </dgm:t>
    </dgm:pt>
    <dgm:pt modelId="{058A9797-BF08-4714-9A41-4EB326BA19F1}" type="sibTrans" cxnId="{283C0EBF-1A8D-4074-AFC4-FEFB192E2225}">
      <dgm:prSet/>
      <dgm:spPr/>
      <dgm:t>
        <a:bodyPr/>
        <a:lstStyle/>
        <a:p>
          <a:endParaRPr lang="es-CO" b="1"/>
        </a:p>
      </dgm:t>
    </dgm:pt>
    <dgm:pt modelId="{8BB19BCC-5764-4EB7-9114-25E70376739F}">
      <dgm:prSet phldrT="[Texto]" custT="1"/>
      <dgm:spPr/>
      <dgm:t>
        <a:bodyPr/>
        <a:lstStyle/>
        <a:p>
          <a:r>
            <a:rPr lang="es-CO" sz="2000" b="1" dirty="0" smtClean="0"/>
            <a:t>Nombre del responsable de producción de </a:t>
          </a:r>
          <a:r>
            <a:rPr lang="es-CO" sz="2000" b="1" dirty="0" err="1" smtClean="0"/>
            <a:t>info</a:t>
          </a:r>
          <a:r>
            <a:rPr lang="es-CO" sz="2000" b="1" dirty="0" smtClean="0"/>
            <a:t>.</a:t>
          </a:r>
          <a:endParaRPr lang="es-CO" sz="2000" b="1" dirty="0"/>
        </a:p>
      </dgm:t>
    </dgm:pt>
    <dgm:pt modelId="{A6BCB8B2-ED23-49E5-A903-A48DFB1D04D6}" type="parTrans" cxnId="{F46927DA-46DA-4AA1-9114-D0A604C44E72}">
      <dgm:prSet/>
      <dgm:spPr/>
      <dgm:t>
        <a:bodyPr/>
        <a:lstStyle/>
        <a:p>
          <a:endParaRPr lang="es-CO" b="1"/>
        </a:p>
      </dgm:t>
    </dgm:pt>
    <dgm:pt modelId="{D42657F2-CB2D-4DFD-AC96-9A595ABF7E11}" type="sibTrans" cxnId="{F46927DA-46DA-4AA1-9114-D0A604C44E72}">
      <dgm:prSet/>
      <dgm:spPr/>
      <dgm:t>
        <a:bodyPr/>
        <a:lstStyle/>
        <a:p>
          <a:endParaRPr lang="es-CO" b="1"/>
        </a:p>
      </dgm:t>
    </dgm:pt>
    <dgm:pt modelId="{E115A338-5237-4FC0-8E56-5E78CC409E8D}">
      <dgm:prSet phldrT="[Texto]" custT="1"/>
      <dgm:spPr/>
      <dgm:t>
        <a:bodyPr/>
        <a:lstStyle/>
        <a:p>
          <a:r>
            <a:rPr lang="es-CO" sz="2000" b="1" dirty="0" smtClean="0"/>
            <a:t>Nombre del responsable de la de </a:t>
          </a:r>
          <a:r>
            <a:rPr lang="es-CO" sz="2000" b="1" dirty="0" err="1" smtClean="0"/>
            <a:t>info</a:t>
          </a:r>
          <a:r>
            <a:rPr lang="es-CO" sz="2000" b="1" dirty="0" smtClean="0"/>
            <a:t>.</a:t>
          </a:r>
          <a:endParaRPr lang="es-CO" sz="2000" b="1" dirty="0"/>
        </a:p>
      </dgm:t>
    </dgm:pt>
    <dgm:pt modelId="{13D1C881-0589-4CFA-8FE6-060ED057E468}" type="parTrans" cxnId="{67DC2F24-EB91-4033-901D-1C1FE9B43C43}">
      <dgm:prSet/>
      <dgm:spPr/>
      <dgm:t>
        <a:bodyPr/>
        <a:lstStyle/>
        <a:p>
          <a:endParaRPr lang="es-CO" b="1"/>
        </a:p>
      </dgm:t>
    </dgm:pt>
    <dgm:pt modelId="{92602D21-3DC0-4AC0-82C2-D57D85CE3296}" type="sibTrans" cxnId="{67DC2F24-EB91-4033-901D-1C1FE9B43C43}">
      <dgm:prSet/>
      <dgm:spPr/>
      <dgm:t>
        <a:bodyPr/>
        <a:lstStyle/>
        <a:p>
          <a:endParaRPr lang="es-CO" b="1"/>
        </a:p>
      </dgm:t>
    </dgm:pt>
    <dgm:pt modelId="{58C2A16C-DC5E-4986-AA2D-9B9065C8F37E}" type="pres">
      <dgm:prSet presAssocID="{3B4EC6EE-F0A7-42C9-A02B-FEEB10EE5EDE}" presName="Name0" presStyleCnt="0">
        <dgm:presLayoutVars>
          <dgm:chPref val="1"/>
          <dgm:dir/>
          <dgm:animOne val="branch"/>
          <dgm:animLvl val="lvl"/>
          <dgm:resizeHandles val="exact"/>
        </dgm:presLayoutVars>
      </dgm:prSet>
      <dgm:spPr/>
      <dgm:t>
        <a:bodyPr/>
        <a:lstStyle/>
        <a:p>
          <a:endParaRPr lang="es-CO"/>
        </a:p>
      </dgm:t>
    </dgm:pt>
    <dgm:pt modelId="{D6BE44B1-F700-47BD-B7D9-C9D6C4CDB7B4}" type="pres">
      <dgm:prSet presAssocID="{AFB229AD-4FB3-40E2-B433-5A1E34EE674D}" presName="root1" presStyleCnt="0"/>
      <dgm:spPr/>
      <dgm:t>
        <a:bodyPr/>
        <a:lstStyle/>
        <a:p>
          <a:endParaRPr lang="es-CO"/>
        </a:p>
      </dgm:t>
    </dgm:pt>
    <dgm:pt modelId="{58D4C5A4-A4F1-42C1-A55A-D97EBE98BEF1}" type="pres">
      <dgm:prSet presAssocID="{AFB229AD-4FB3-40E2-B433-5A1E34EE674D}" presName="LevelOneTextNode" presStyleLbl="node0" presStyleIdx="0" presStyleCnt="1" custAng="5400000" custScaleY="108722" custLinFactX="-97483" custLinFactNeighborX="-100000">
        <dgm:presLayoutVars>
          <dgm:chPref val="3"/>
        </dgm:presLayoutVars>
      </dgm:prSet>
      <dgm:spPr/>
      <dgm:t>
        <a:bodyPr/>
        <a:lstStyle/>
        <a:p>
          <a:endParaRPr lang="es-CO"/>
        </a:p>
      </dgm:t>
    </dgm:pt>
    <dgm:pt modelId="{70E44144-0D16-4D89-AA68-1420C6608B5E}" type="pres">
      <dgm:prSet presAssocID="{AFB229AD-4FB3-40E2-B433-5A1E34EE674D}" presName="level2hierChild" presStyleCnt="0"/>
      <dgm:spPr/>
      <dgm:t>
        <a:bodyPr/>
        <a:lstStyle/>
        <a:p>
          <a:endParaRPr lang="es-CO"/>
        </a:p>
      </dgm:t>
    </dgm:pt>
    <dgm:pt modelId="{3DECC5B2-2945-443E-AF88-3833273F8141}" type="pres">
      <dgm:prSet presAssocID="{DD847438-2B0F-4D3A-BD3C-CC41EABF5B94}" presName="conn2-1" presStyleLbl="parChTrans1D2" presStyleIdx="0" presStyleCnt="9"/>
      <dgm:spPr/>
      <dgm:t>
        <a:bodyPr/>
        <a:lstStyle/>
        <a:p>
          <a:endParaRPr lang="es-CO"/>
        </a:p>
      </dgm:t>
    </dgm:pt>
    <dgm:pt modelId="{B3A03BE8-1188-4FD6-A56E-777D29EB0D6D}" type="pres">
      <dgm:prSet presAssocID="{DD847438-2B0F-4D3A-BD3C-CC41EABF5B94}" presName="connTx" presStyleLbl="parChTrans1D2" presStyleIdx="0" presStyleCnt="9"/>
      <dgm:spPr/>
      <dgm:t>
        <a:bodyPr/>
        <a:lstStyle/>
        <a:p>
          <a:endParaRPr lang="es-CO"/>
        </a:p>
      </dgm:t>
    </dgm:pt>
    <dgm:pt modelId="{A4D7F1E9-9BA7-4F79-838E-1A3693DF61CA}" type="pres">
      <dgm:prSet presAssocID="{D956581F-1AA0-45D8-8878-99F1333A23E8}" presName="root2" presStyleCnt="0"/>
      <dgm:spPr/>
      <dgm:t>
        <a:bodyPr/>
        <a:lstStyle/>
        <a:p>
          <a:endParaRPr lang="es-CO"/>
        </a:p>
      </dgm:t>
    </dgm:pt>
    <dgm:pt modelId="{CBA47C91-D4DC-4143-81F2-7E357240CCFD}" type="pres">
      <dgm:prSet presAssocID="{D956581F-1AA0-45D8-8878-99F1333A23E8}" presName="LevelTwoTextNode" presStyleLbl="node2" presStyleIdx="0" presStyleCnt="9" custScaleX="224251" custLinFactNeighborX="14411">
        <dgm:presLayoutVars>
          <dgm:chPref val="3"/>
        </dgm:presLayoutVars>
      </dgm:prSet>
      <dgm:spPr/>
      <dgm:t>
        <a:bodyPr/>
        <a:lstStyle/>
        <a:p>
          <a:endParaRPr lang="es-CO"/>
        </a:p>
      </dgm:t>
    </dgm:pt>
    <dgm:pt modelId="{91C54CB6-C7A6-4239-A520-3723AF205FF7}" type="pres">
      <dgm:prSet presAssocID="{D956581F-1AA0-45D8-8878-99F1333A23E8}" presName="level3hierChild" presStyleCnt="0"/>
      <dgm:spPr/>
      <dgm:t>
        <a:bodyPr/>
        <a:lstStyle/>
        <a:p>
          <a:endParaRPr lang="es-CO"/>
        </a:p>
      </dgm:t>
    </dgm:pt>
    <dgm:pt modelId="{1B9737EA-83AD-4A86-9A0B-A59C165CCB6A}" type="pres">
      <dgm:prSet presAssocID="{D274EFAF-9FC2-4CB1-9C11-851503431026}" presName="conn2-1" presStyleLbl="parChTrans1D2" presStyleIdx="1" presStyleCnt="9"/>
      <dgm:spPr/>
      <dgm:t>
        <a:bodyPr/>
        <a:lstStyle/>
        <a:p>
          <a:endParaRPr lang="es-CO"/>
        </a:p>
      </dgm:t>
    </dgm:pt>
    <dgm:pt modelId="{11912663-B48C-4082-B36F-D26414C0110D}" type="pres">
      <dgm:prSet presAssocID="{D274EFAF-9FC2-4CB1-9C11-851503431026}" presName="connTx" presStyleLbl="parChTrans1D2" presStyleIdx="1" presStyleCnt="9"/>
      <dgm:spPr/>
      <dgm:t>
        <a:bodyPr/>
        <a:lstStyle/>
        <a:p>
          <a:endParaRPr lang="es-CO"/>
        </a:p>
      </dgm:t>
    </dgm:pt>
    <dgm:pt modelId="{7033A496-4E31-4AE2-8180-B950639BB97E}" type="pres">
      <dgm:prSet presAssocID="{3D30475F-B317-4851-997D-02965912DFBC}" presName="root2" presStyleCnt="0"/>
      <dgm:spPr/>
      <dgm:t>
        <a:bodyPr/>
        <a:lstStyle/>
        <a:p>
          <a:endParaRPr lang="es-CO"/>
        </a:p>
      </dgm:t>
    </dgm:pt>
    <dgm:pt modelId="{17E9A485-4315-419E-B762-C6C429EF94F2}" type="pres">
      <dgm:prSet presAssocID="{3D30475F-B317-4851-997D-02965912DFBC}" presName="LevelTwoTextNode" presStyleLbl="node2" presStyleIdx="1" presStyleCnt="9" custScaleX="224251" custLinFactNeighborX="14411">
        <dgm:presLayoutVars>
          <dgm:chPref val="3"/>
        </dgm:presLayoutVars>
      </dgm:prSet>
      <dgm:spPr/>
      <dgm:t>
        <a:bodyPr/>
        <a:lstStyle/>
        <a:p>
          <a:endParaRPr lang="es-CO"/>
        </a:p>
      </dgm:t>
    </dgm:pt>
    <dgm:pt modelId="{AB2B857E-BE3B-4DC5-836B-6750607DC328}" type="pres">
      <dgm:prSet presAssocID="{3D30475F-B317-4851-997D-02965912DFBC}" presName="level3hierChild" presStyleCnt="0"/>
      <dgm:spPr/>
      <dgm:t>
        <a:bodyPr/>
        <a:lstStyle/>
        <a:p>
          <a:endParaRPr lang="es-CO"/>
        </a:p>
      </dgm:t>
    </dgm:pt>
    <dgm:pt modelId="{CF14311A-DD47-4C14-8D9C-6EC421BD69A8}" type="pres">
      <dgm:prSet presAssocID="{78E50811-6753-4151-991D-A00FEA9FE26D}" presName="conn2-1" presStyleLbl="parChTrans1D2" presStyleIdx="2" presStyleCnt="9"/>
      <dgm:spPr/>
      <dgm:t>
        <a:bodyPr/>
        <a:lstStyle/>
        <a:p>
          <a:endParaRPr lang="es-CO"/>
        </a:p>
      </dgm:t>
    </dgm:pt>
    <dgm:pt modelId="{A3F2AAF9-9E27-4BF1-BE11-59902850F3D3}" type="pres">
      <dgm:prSet presAssocID="{78E50811-6753-4151-991D-A00FEA9FE26D}" presName="connTx" presStyleLbl="parChTrans1D2" presStyleIdx="2" presStyleCnt="9"/>
      <dgm:spPr/>
      <dgm:t>
        <a:bodyPr/>
        <a:lstStyle/>
        <a:p>
          <a:endParaRPr lang="es-CO"/>
        </a:p>
      </dgm:t>
    </dgm:pt>
    <dgm:pt modelId="{9A1AEB09-84C6-4008-BBEB-7A01665D27EF}" type="pres">
      <dgm:prSet presAssocID="{49B604CB-68BB-4263-B1CA-0EDBA79568A1}" presName="root2" presStyleCnt="0"/>
      <dgm:spPr/>
      <dgm:t>
        <a:bodyPr/>
        <a:lstStyle/>
        <a:p>
          <a:endParaRPr lang="es-CO"/>
        </a:p>
      </dgm:t>
    </dgm:pt>
    <dgm:pt modelId="{D8FF8FC7-FB90-4DE0-A199-3A5EDA834204}" type="pres">
      <dgm:prSet presAssocID="{49B604CB-68BB-4263-B1CA-0EDBA79568A1}" presName="LevelTwoTextNode" presStyleLbl="node2" presStyleIdx="2" presStyleCnt="9" custScaleX="224251" custLinFactNeighborX="14411">
        <dgm:presLayoutVars>
          <dgm:chPref val="3"/>
        </dgm:presLayoutVars>
      </dgm:prSet>
      <dgm:spPr/>
      <dgm:t>
        <a:bodyPr/>
        <a:lstStyle/>
        <a:p>
          <a:endParaRPr lang="es-CO"/>
        </a:p>
      </dgm:t>
    </dgm:pt>
    <dgm:pt modelId="{31CE546A-49EC-4F50-9D21-32F206F4B964}" type="pres">
      <dgm:prSet presAssocID="{49B604CB-68BB-4263-B1CA-0EDBA79568A1}" presName="level3hierChild" presStyleCnt="0"/>
      <dgm:spPr/>
      <dgm:t>
        <a:bodyPr/>
        <a:lstStyle/>
        <a:p>
          <a:endParaRPr lang="es-CO"/>
        </a:p>
      </dgm:t>
    </dgm:pt>
    <dgm:pt modelId="{157EF6A1-5B9F-4902-A27D-9008CE15CEE1}" type="pres">
      <dgm:prSet presAssocID="{85C68AE5-7CFD-478E-97A4-84502D119811}" presName="conn2-1" presStyleLbl="parChTrans1D2" presStyleIdx="3" presStyleCnt="9"/>
      <dgm:spPr/>
      <dgm:t>
        <a:bodyPr/>
        <a:lstStyle/>
        <a:p>
          <a:endParaRPr lang="es-CO"/>
        </a:p>
      </dgm:t>
    </dgm:pt>
    <dgm:pt modelId="{C5ADFD75-89BA-4FD8-9CB3-25A3A71E61AC}" type="pres">
      <dgm:prSet presAssocID="{85C68AE5-7CFD-478E-97A4-84502D119811}" presName="connTx" presStyleLbl="parChTrans1D2" presStyleIdx="3" presStyleCnt="9"/>
      <dgm:spPr/>
      <dgm:t>
        <a:bodyPr/>
        <a:lstStyle/>
        <a:p>
          <a:endParaRPr lang="es-CO"/>
        </a:p>
      </dgm:t>
    </dgm:pt>
    <dgm:pt modelId="{A3AF88F6-CBB5-4439-B355-A75CD9B50AD3}" type="pres">
      <dgm:prSet presAssocID="{8E897C08-CC14-4793-9CBA-C8DD7471DD40}" presName="root2" presStyleCnt="0"/>
      <dgm:spPr/>
      <dgm:t>
        <a:bodyPr/>
        <a:lstStyle/>
        <a:p>
          <a:endParaRPr lang="es-CO"/>
        </a:p>
      </dgm:t>
    </dgm:pt>
    <dgm:pt modelId="{8DC3034B-E0A6-4774-8B2A-71A6C6128200}" type="pres">
      <dgm:prSet presAssocID="{8E897C08-CC14-4793-9CBA-C8DD7471DD40}" presName="LevelTwoTextNode" presStyleLbl="node2" presStyleIdx="3" presStyleCnt="9" custScaleX="224251" custLinFactNeighborX="14411">
        <dgm:presLayoutVars>
          <dgm:chPref val="3"/>
        </dgm:presLayoutVars>
      </dgm:prSet>
      <dgm:spPr/>
      <dgm:t>
        <a:bodyPr/>
        <a:lstStyle/>
        <a:p>
          <a:endParaRPr lang="es-CO"/>
        </a:p>
      </dgm:t>
    </dgm:pt>
    <dgm:pt modelId="{203171B7-787F-476A-80F5-4E20428F6A6C}" type="pres">
      <dgm:prSet presAssocID="{8E897C08-CC14-4793-9CBA-C8DD7471DD40}" presName="level3hierChild" presStyleCnt="0"/>
      <dgm:spPr/>
      <dgm:t>
        <a:bodyPr/>
        <a:lstStyle/>
        <a:p>
          <a:endParaRPr lang="es-CO"/>
        </a:p>
      </dgm:t>
    </dgm:pt>
    <dgm:pt modelId="{425F8B60-9A72-4A38-BA0A-76B99AC89279}" type="pres">
      <dgm:prSet presAssocID="{E6E18935-3459-4A95-BD5B-4938C8969F79}" presName="conn2-1" presStyleLbl="parChTrans1D2" presStyleIdx="4" presStyleCnt="9"/>
      <dgm:spPr/>
      <dgm:t>
        <a:bodyPr/>
        <a:lstStyle/>
        <a:p>
          <a:endParaRPr lang="es-CO"/>
        </a:p>
      </dgm:t>
    </dgm:pt>
    <dgm:pt modelId="{810C9EB5-CD93-40AF-A9F8-8165D2AD7002}" type="pres">
      <dgm:prSet presAssocID="{E6E18935-3459-4A95-BD5B-4938C8969F79}" presName="connTx" presStyleLbl="parChTrans1D2" presStyleIdx="4" presStyleCnt="9"/>
      <dgm:spPr/>
      <dgm:t>
        <a:bodyPr/>
        <a:lstStyle/>
        <a:p>
          <a:endParaRPr lang="es-CO"/>
        </a:p>
      </dgm:t>
    </dgm:pt>
    <dgm:pt modelId="{C8E71145-A36B-4A79-B676-25CEB7565E35}" type="pres">
      <dgm:prSet presAssocID="{B02B531A-DF78-4282-ADD1-CCB3B1FE3E9D}" presName="root2" presStyleCnt="0"/>
      <dgm:spPr/>
      <dgm:t>
        <a:bodyPr/>
        <a:lstStyle/>
        <a:p>
          <a:endParaRPr lang="es-CO"/>
        </a:p>
      </dgm:t>
    </dgm:pt>
    <dgm:pt modelId="{89ED7287-552A-42A0-8D21-07C5DCD5F120}" type="pres">
      <dgm:prSet presAssocID="{B02B531A-DF78-4282-ADD1-CCB3B1FE3E9D}" presName="LevelTwoTextNode" presStyleLbl="node2" presStyleIdx="4" presStyleCnt="9" custScaleX="224251" custLinFactNeighborX="14411">
        <dgm:presLayoutVars>
          <dgm:chPref val="3"/>
        </dgm:presLayoutVars>
      </dgm:prSet>
      <dgm:spPr/>
      <dgm:t>
        <a:bodyPr/>
        <a:lstStyle/>
        <a:p>
          <a:endParaRPr lang="es-CO"/>
        </a:p>
      </dgm:t>
    </dgm:pt>
    <dgm:pt modelId="{B1FAF848-3D58-4470-8309-7DED1D6249B5}" type="pres">
      <dgm:prSet presAssocID="{B02B531A-DF78-4282-ADD1-CCB3B1FE3E9D}" presName="level3hierChild" presStyleCnt="0"/>
      <dgm:spPr/>
      <dgm:t>
        <a:bodyPr/>
        <a:lstStyle/>
        <a:p>
          <a:endParaRPr lang="es-CO"/>
        </a:p>
      </dgm:t>
    </dgm:pt>
    <dgm:pt modelId="{E62C82D6-2E15-4944-9D02-308F112FF03E}" type="pres">
      <dgm:prSet presAssocID="{279D8177-7DF9-4E2F-9708-E3162AF8C64F}" presName="conn2-1" presStyleLbl="parChTrans1D2" presStyleIdx="5" presStyleCnt="9"/>
      <dgm:spPr/>
      <dgm:t>
        <a:bodyPr/>
        <a:lstStyle/>
        <a:p>
          <a:endParaRPr lang="es-CO"/>
        </a:p>
      </dgm:t>
    </dgm:pt>
    <dgm:pt modelId="{7126B822-CCD3-47BC-9777-55C270D21CF4}" type="pres">
      <dgm:prSet presAssocID="{279D8177-7DF9-4E2F-9708-E3162AF8C64F}" presName="connTx" presStyleLbl="parChTrans1D2" presStyleIdx="5" presStyleCnt="9"/>
      <dgm:spPr/>
      <dgm:t>
        <a:bodyPr/>
        <a:lstStyle/>
        <a:p>
          <a:endParaRPr lang="es-CO"/>
        </a:p>
      </dgm:t>
    </dgm:pt>
    <dgm:pt modelId="{527F18E3-FAC4-4B5C-BA01-5EDF2F086AEC}" type="pres">
      <dgm:prSet presAssocID="{90205070-7495-4305-9451-916DCB594293}" presName="root2" presStyleCnt="0"/>
      <dgm:spPr/>
      <dgm:t>
        <a:bodyPr/>
        <a:lstStyle/>
        <a:p>
          <a:endParaRPr lang="es-CO"/>
        </a:p>
      </dgm:t>
    </dgm:pt>
    <dgm:pt modelId="{E2E237F5-BD24-42E6-B098-164FA1FBFDFA}" type="pres">
      <dgm:prSet presAssocID="{90205070-7495-4305-9451-916DCB594293}" presName="LevelTwoTextNode" presStyleLbl="node2" presStyleIdx="5" presStyleCnt="9" custScaleX="224251" custLinFactNeighborX="14411">
        <dgm:presLayoutVars>
          <dgm:chPref val="3"/>
        </dgm:presLayoutVars>
      </dgm:prSet>
      <dgm:spPr/>
      <dgm:t>
        <a:bodyPr/>
        <a:lstStyle/>
        <a:p>
          <a:endParaRPr lang="es-CO"/>
        </a:p>
      </dgm:t>
    </dgm:pt>
    <dgm:pt modelId="{A3483AFD-3D76-407B-8732-F95D232FA1D9}" type="pres">
      <dgm:prSet presAssocID="{90205070-7495-4305-9451-916DCB594293}" presName="level3hierChild" presStyleCnt="0"/>
      <dgm:spPr/>
      <dgm:t>
        <a:bodyPr/>
        <a:lstStyle/>
        <a:p>
          <a:endParaRPr lang="es-CO"/>
        </a:p>
      </dgm:t>
    </dgm:pt>
    <dgm:pt modelId="{6A010866-C7BE-4067-9BFA-CA6E2D0FBAB2}" type="pres">
      <dgm:prSet presAssocID="{4E63B172-2A96-4430-B8EB-0D430252CB86}" presName="conn2-1" presStyleLbl="parChTrans1D2" presStyleIdx="6" presStyleCnt="9"/>
      <dgm:spPr/>
      <dgm:t>
        <a:bodyPr/>
        <a:lstStyle/>
        <a:p>
          <a:endParaRPr lang="es-CO"/>
        </a:p>
      </dgm:t>
    </dgm:pt>
    <dgm:pt modelId="{4F49D391-9DF0-4815-9912-2B5D3D29AB7D}" type="pres">
      <dgm:prSet presAssocID="{4E63B172-2A96-4430-B8EB-0D430252CB86}" presName="connTx" presStyleLbl="parChTrans1D2" presStyleIdx="6" presStyleCnt="9"/>
      <dgm:spPr/>
      <dgm:t>
        <a:bodyPr/>
        <a:lstStyle/>
        <a:p>
          <a:endParaRPr lang="es-CO"/>
        </a:p>
      </dgm:t>
    </dgm:pt>
    <dgm:pt modelId="{342D691F-7AC6-4697-AAC9-C213CDA5D2F7}" type="pres">
      <dgm:prSet presAssocID="{3A91CF6A-6523-448B-963D-18899BCCE12D}" presName="root2" presStyleCnt="0"/>
      <dgm:spPr/>
      <dgm:t>
        <a:bodyPr/>
        <a:lstStyle/>
        <a:p>
          <a:endParaRPr lang="es-CO"/>
        </a:p>
      </dgm:t>
    </dgm:pt>
    <dgm:pt modelId="{721E7CAC-0D34-4F79-9467-533CB52508B6}" type="pres">
      <dgm:prSet presAssocID="{3A91CF6A-6523-448B-963D-18899BCCE12D}" presName="LevelTwoTextNode" presStyleLbl="node2" presStyleIdx="6" presStyleCnt="9" custScaleX="224251" custLinFactNeighborX="14411">
        <dgm:presLayoutVars>
          <dgm:chPref val="3"/>
        </dgm:presLayoutVars>
      </dgm:prSet>
      <dgm:spPr/>
      <dgm:t>
        <a:bodyPr/>
        <a:lstStyle/>
        <a:p>
          <a:endParaRPr lang="es-CO"/>
        </a:p>
      </dgm:t>
    </dgm:pt>
    <dgm:pt modelId="{3CC5C600-C3CA-46BF-B210-1ED340BFC186}" type="pres">
      <dgm:prSet presAssocID="{3A91CF6A-6523-448B-963D-18899BCCE12D}" presName="level3hierChild" presStyleCnt="0"/>
      <dgm:spPr/>
      <dgm:t>
        <a:bodyPr/>
        <a:lstStyle/>
        <a:p>
          <a:endParaRPr lang="es-CO"/>
        </a:p>
      </dgm:t>
    </dgm:pt>
    <dgm:pt modelId="{F1E56538-87D8-422C-8605-CB78AC4833DA}" type="pres">
      <dgm:prSet presAssocID="{A6BCB8B2-ED23-49E5-A903-A48DFB1D04D6}" presName="conn2-1" presStyleLbl="parChTrans1D2" presStyleIdx="7" presStyleCnt="9"/>
      <dgm:spPr/>
      <dgm:t>
        <a:bodyPr/>
        <a:lstStyle/>
        <a:p>
          <a:endParaRPr lang="es-CO"/>
        </a:p>
      </dgm:t>
    </dgm:pt>
    <dgm:pt modelId="{EFAAACD1-9DDC-4F65-951C-809CAD5ACD9E}" type="pres">
      <dgm:prSet presAssocID="{A6BCB8B2-ED23-49E5-A903-A48DFB1D04D6}" presName="connTx" presStyleLbl="parChTrans1D2" presStyleIdx="7" presStyleCnt="9"/>
      <dgm:spPr/>
      <dgm:t>
        <a:bodyPr/>
        <a:lstStyle/>
        <a:p>
          <a:endParaRPr lang="es-CO"/>
        </a:p>
      </dgm:t>
    </dgm:pt>
    <dgm:pt modelId="{33715896-127D-4750-A99D-0449F4CEA11C}" type="pres">
      <dgm:prSet presAssocID="{8BB19BCC-5764-4EB7-9114-25E70376739F}" presName="root2" presStyleCnt="0"/>
      <dgm:spPr/>
      <dgm:t>
        <a:bodyPr/>
        <a:lstStyle/>
        <a:p>
          <a:endParaRPr lang="es-CO"/>
        </a:p>
      </dgm:t>
    </dgm:pt>
    <dgm:pt modelId="{9855B7B8-5383-42A8-8DEB-B31CAF534EF1}" type="pres">
      <dgm:prSet presAssocID="{8BB19BCC-5764-4EB7-9114-25E70376739F}" presName="LevelTwoTextNode" presStyleLbl="node2" presStyleIdx="7" presStyleCnt="9" custScaleX="224251" custLinFactNeighborX="14411">
        <dgm:presLayoutVars>
          <dgm:chPref val="3"/>
        </dgm:presLayoutVars>
      </dgm:prSet>
      <dgm:spPr/>
      <dgm:t>
        <a:bodyPr/>
        <a:lstStyle/>
        <a:p>
          <a:endParaRPr lang="es-CO"/>
        </a:p>
      </dgm:t>
    </dgm:pt>
    <dgm:pt modelId="{832B3D09-D878-4460-90DD-8F1A85DB68A4}" type="pres">
      <dgm:prSet presAssocID="{8BB19BCC-5764-4EB7-9114-25E70376739F}" presName="level3hierChild" presStyleCnt="0"/>
      <dgm:spPr/>
      <dgm:t>
        <a:bodyPr/>
        <a:lstStyle/>
        <a:p>
          <a:endParaRPr lang="es-CO"/>
        </a:p>
      </dgm:t>
    </dgm:pt>
    <dgm:pt modelId="{0BEF2C8C-C231-482D-AB78-5D46C1BAC54C}" type="pres">
      <dgm:prSet presAssocID="{13D1C881-0589-4CFA-8FE6-060ED057E468}" presName="conn2-1" presStyleLbl="parChTrans1D2" presStyleIdx="8" presStyleCnt="9"/>
      <dgm:spPr/>
      <dgm:t>
        <a:bodyPr/>
        <a:lstStyle/>
        <a:p>
          <a:endParaRPr lang="es-CO"/>
        </a:p>
      </dgm:t>
    </dgm:pt>
    <dgm:pt modelId="{145DB6F3-FAB4-4C7E-9DF7-273601B37CE3}" type="pres">
      <dgm:prSet presAssocID="{13D1C881-0589-4CFA-8FE6-060ED057E468}" presName="connTx" presStyleLbl="parChTrans1D2" presStyleIdx="8" presStyleCnt="9"/>
      <dgm:spPr/>
      <dgm:t>
        <a:bodyPr/>
        <a:lstStyle/>
        <a:p>
          <a:endParaRPr lang="es-CO"/>
        </a:p>
      </dgm:t>
    </dgm:pt>
    <dgm:pt modelId="{CA36A4FC-AD80-40A8-BC4B-AB4882D11CFC}" type="pres">
      <dgm:prSet presAssocID="{E115A338-5237-4FC0-8E56-5E78CC409E8D}" presName="root2" presStyleCnt="0"/>
      <dgm:spPr/>
      <dgm:t>
        <a:bodyPr/>
        <a:lstStyle/>
        <a:p>
          <a:endParaRPr lang="es-CO"/>
        </a:p>
      </dgm:t>
    </dgm:pt>
    <dgm:pt modelId="{260120BA-A24C-4768-AE6C-7CFFD24DD713}" type="pres">
      <dgm:prSet presAssocID="{E115A338-5237-4FC0-8E56-5E78CC409E8D}" presName="LevelTwoTextNode" presStyleLbl="node2" presStyleIdx="8" presStyleCnt="9" custScaleX="224251" custLinFactNeighborX="14411">
        <dgm:presLayoutVars>
          <dgm:chPref val="3"/>
        </dgm:presLayoutVars>
      </dgm:prSet>
      <dgm:spPr/>
      <dgm:t>
        <a:bodyPr/>
        <a:lstStyle/>
        <a:p>
          <a:endParaRPr lang="es-CO"/>
        </a:p>
      </dgm:t>
    </dgm:pt>
    <dgm:pt modelId="{C82C01F9-5DF5-4B58-88BE-173E59B3ED02}" type="pres">
      <dgm:prSet presAssocID="{E115A338-5237-4FC0-8E56-5E78CC409E8D}" presName="level3hierChild" presStyleCnt="0"/>
      <dgm:spPr/>
      <dgm:t>
        <a:bodyPr/>
        <a:lstStyle/>
        <a:p>
          <a:endParaRPr lang="es-CO"/>
        </a:p>
      </dgm:t>
    </dgm:pt>
  </dgm:ptLst>
  <dgm:cxnLst>
    <dgm:cxn modelId="{A7891323-0CEC-447A-949C-4979A1F3FCAC}" srcId="{3B4EC6EE-F0A7-42C9-A02B-FEEB10EE5EDE}" destId="{AFB229AD-4FB3-40E2-B433-5A1E34EE674D}" srcOrd="0" destOrd="0" parTransId="{6C61AB71-6DE8-46AD-9418-ABEF637066D5}" sibTransId="{AD7AEC59-CFAF-44EE-8C9A-00C27DFA6563}"/>
    <dgm:cxn modelId="{67DC2F24-EB91-4033-901D-1C1FE9B43C43}" srcId="{AFB229AD-4FB3-40E2-B433-5A1E34EE674D}" destId="{E115A338-5237-4FC0-8E56-5E78CC409E8D}" srcOrd="8" destOrd="0" parTransId="{13D1C881-0589-4CFA-8FE6-060ED057E468}" sibTransId="{92602D21-3DC0-4AC0-82C2-D57D85CE3296}"/>
    <dgm:cxn modelId="{C173258E-B59C-4835-86EE-13739D898EF2}" type="presOf" srcId="{3B4EC6EE-F0A7-42C9-A02B-FEEB10EE5EDE}" destId="{58C2A16C-DC5E-4986-AA2D-9B9065C8F37E}" srcOrd="0" destOrd="0" presId="urn:microsoft.com/office/officeart/2008/layout/HorizontalMultiLevelHierarchy"/>
    <dgm:cxn modelId="{0F130E17-72F9-4EC8-8429-369034D88B0F}" type="presOf" srcId="{49B604CB-68BB-4263-B1CA-0EDBA79568A1}" destId="{D8FF8FC7-FB90-4DE0-A199-3A5EDA834204}" srcOrd="0" destOrd="0" presId="urn:microsoft.com/office/officeart/2008/layout/HorizontalMultiLevelHierarchy"/>
    <dgm:cxn modelId="{08B8A7C8-71EA-44FD-A518-00150728DDDD}" srcId="{AFB229AD-4FB3-40E2-B433-5A1E34EE674D}" destId="{D956581F-1AA0-45D8-8878-99F1333A23E8}" srcOrd="0" destOrd="0" parTransId="{DD847438-2B0F-4D3A-BD3C-CC41EABF5B94}" sibTransId="{3A1DD513-7177-4442-AC4C-6B296C25BD10}"/>
    <dgm:cxn modelId="{64F4F58A-72C4-4ADD-8E99-C107685AF647}" type="presOf" srcId="{4E63B172-2A96-4430-B8EB-0D430252CB86}" destId="{4F49D391-9DF0-4815-9912-2B5D3D29AB7D}" srcOrd="1" destOrd="0" presId="urn:microsoft.com/office/officeart/2008/layout/HorizontalMultiLevelHierarchy"/>
    <dgm:cxn modelId="{EAC0264F-DF29-4D25-BCD4-338B9E64A7D9}" type="presOf" srcId="{279D8177-7DF9-4E2F-9708-E3162AF8C64F}" destId="{E62C82D6-2E15-4944-9D02-308F112FF03E}" srcOrd="0" destOrd="0" presId="urn:microsoft.com/office/officeart/2008/layout/HorizontalMultiLevelHierarchy"/>
    <dgm:cxn modelId="{3F5C0E09-13B3-4273-97CD-B7302FB4F7DD}" type="presOf" srcId="{E115A338-5237-4FC0-8E56-5E78CC409E8D}" destId="{260120BA-A24C-4768-AE6C-7CFFD24DD713}" srcOrd="0" destOrd="0" presId="urn:microsoft.com/office/officeart/2008/layout/HorizontalMultiLevelHierarchy"/>
    <dgm:cxn modelId="{7B131223-FABB-4D9B-9E67-375CD2F7D66B}" type="presOf" srcId="{D956581F-1AA0-45D8-8878-99F1333A23E8}" destId="{CBA47C91-D4DC-4143-81F2-7E357240CCFD}" srcOrd="0" destOrd="0" presId="urn:microsoft.com/office/officeart/2008/layout/HorizontalMultiLevelHierarchy"/>
    <dgm:cxn modelId="{7BE6973E-F7D0-49D7-839D-35DA9A1AF433}" srcId="{AFB229AD-4FB3-40E2-B433-5A1E34EE674D}" destId="{90205070-7495-4305-9451-916DCB594293}" srcOrd="5" destOrd="0" parTransId="{279D8177-7DF9-4E2F-9708-E3162AF8C64F}" sibTransId="{F0EE42E1-31A0-4A8D-B9B6-A15FDCE190FC}"/>
    <dgm:cxn modelId="{DFF8687E-6C26-48B1-99EC-98A978AFC942}" type="presOf" srcId="{DD847438-2B0F-4D3A-BD3C-CC41EABF5B94}" destId="{B3A03BE8-1188-4FD6-A56E-777D29EB0D6D}" srcOrd="1" destOrd="0" presId="urn:microsoft.com/office/officeart/2008/layout/HorizontalMultiLevelHierarchy"/>
    <dgm:cxn modelId="{88D6008D-1415-4D47-B487-5EF7669F4592}" srcId="{AFB229AD-4FB3-40E2-B433-5A1E34EE674D}" destId="{8E897C08-CC14-4793-9CBA-C8DD7471DD40}" srcOrd="3" destOrd="0" parTransId="{85C68AE5-7CFD-478E-97A4-84502D119811}" sibTransId="{70BEEEF3-4140-48CD-A739-13F1B5666809}"/>
    <dgm:cxn modelId="{72EDBE43-8149-4D8E-B644-B722A98201A5}" type="presOf" srcId="{3D30475F-B317-4851-997D-02965912DFBC}" destId="{17E9A485-4315-419E-B762-C6C429EF94F2}" srcOrd="0" destOrd="0" presId="urn:microsoft.com/office/officeart/2008/layout/HorizontalMultiLevelHierarchy"/>
    <dgm:cxn modelId="{5279FA47-CCBD-40E1-BD4B-E12E6B0AF078}" type="presOf" srcId="{13D1C881-0589-4CFA-8FE6-060ED057E468}" destId="{0BEF2C8C-C231-482D-AB78-5D46C1BAC54C}" srcOrd="0" destOrd="0" presId="urn:microsoft.com/office/officeart/2008/layout/HorizontalMultiLevelHierarchy"/>
    <dgm:cxn modelId="{4C723633-2F26-47DE-BEAC-E6B9E0712C55}" type="presOf" srcId="{AFB229AD-4FB3-40E2-B433-5A1E34EE674D}" destId="{58D4C5A4-A4F1-42C1-A55A-D97EBE98BEF1}" srcOrd="0" destOrd="0" presId="urn:microsoft.com/office/officeart/2008/layout/HorizontalMultiLevelHierarchy"/>
    <dgm:cxn modelId="{D8B6B42C-579E-4694-8642-19B0007DB697}" type="presOf" srcId="{D274EFAF-9FC2-4CB1-9C11-851503431026}" destId="{1B9737EA-83AD-4A86-9A0B-A59C165CCB6A}" srcOrd="0" destOrd="0" presId="urn:microsoft.com/office/officeart/2008/layout/HorizontalMultiLevelHierarchy"/>
    <dgm:cxn modelId="{AB1DC970-2A18-4E17-B59A-B8AB62D51B2B}" type="presOf" srcId="{85C68AE5-7CFD-478E-97A4-84502D119811}" destId="{157EF6A1-5B9F-4902-A27D-9008CE15CEE1}" srcOrd="0" destOrd="0" presId="urn:microsoft.com/office/officeart/2008/layout/HorizontalMultiLevelHierarchy"/>
    <dgm:cxn modelId="{E7296D52-BA94-4BF8-A74E-E00388D30153}" srcId="{AFB229AD-4FB3-40E2-B433-5A1E34EE674D}" destId="{49B604CB-68BB-4263-B1CA-0EDBA79568A1}" srcOrd="2" destOrd="0" parTransId="{78E50811-6753-4151-991D-A00FEA9FE26D}" sibTransId="{72CC3B3D-917F-485C-86CF-5D50E8B31733}"/>
    <dgm:cxn modelId="{57417513-A190-4A2D-963B-F865152A5BF4}" type="presOf" srcId="{85C68AE5-7CFD-478E-97A4-84502D119811}" destId="{C5ADFD75-89BA-4FD8-9CB3-25A3A71E61AC}" srcOrd="1" destOrd="0" presId="urn:microsoft.com/office/officeart/2008/layout/HorizontalMultiLevelHierarchy"/>
    <dgm:cxn modelId="{3A7596CD-ABD5-43EC-B44B-5B347FA0A5BB}" type="presOf" srcId="{A6BCB8B2-ED23-49E5-A903-A48DFB1D04D6}" destId="{EFAAACD1-9DDC-4F65-951C-809CAD5ACD9E}" srcOrd="1" destOrd="0" presId="urn:microsoft.com/office/officeart/2008/layout/HorizontalMultiLevelHierarchy"/>
    <dgm:cxn modelId="{EB723473-E384-4065-940E-44EC69D1D807}" type="presOf" srcId="{78E50811-6753-4151-991D-A00FEA9FE26D}" destId="{CF14311A-DD47-4C14-8D9C-6EC421BD69A8}" srcOrd="0" destOrd="0" presId="urn:microsoft.com/office/officeart/2008/layout/HorizontalMultiLevelHierarchy"/>
    <dgm:cxn modelId="{89E8C7FC-E873-4807-9387-E075108A7633}" type="presOf" srcId="{3A91CF6A-6523-448B-963D-18899BCCE12D}" destId="{721E7CAC-0D34-4F79-9467-533CB52508B6}" srcOrd="0" destOrd="0" presId="urn:microsoft.com/office/officeart/2008/layout/HorizontalMultiLevelHierarchy"/>
    <dgm:cxn modelId="{5DDAEFAD-6116-4D2C-ADA5-E4CB16B02419}" srcId="{AFB229AD-4FB3-40E2-B433-5A1E34EE674D}" destId="{B02B531A-DF78-4282-ADD1-CCB3B1FE3E9D}" srcOrd="4" destOrd="0" parTransId="{E6E18935-3459-4A95-BD5B-4938C8969F79}" sibTransId="{7EE8593C-F9EB-4453-9986-88111063BBE1}"/>
    <dgm:cxn modelId="{7ADB6958-958A-4D94-81E5-E9C858086F03}" type="presOf" srcId="{279D8177-7DF9-4E2F-9708-E3162AF8C64F}" destId="{7126B822-CCD3-47BC-9777-55C270D21CF4}" srcOrd="1" destOrd="0" presId="urn:microsoft.com/office/officeart/2008/layout/HorizontalMultiLevelHierarchy"/>
    <dgm:cxn modelId="{5F93E876-4EEB-4EC3-A84E-1C7F18F38103}" type="presOf" srcId="{DD847438-2B0F-4D3A-BD3C-CC41EABF5B94}" destId="{3DECC5B2-2945-443E-AF88-3833273F8141}" srcOrd="0" destOrd="0" presId="urn:microsoft.com/office/officeart/2008/layout/HorizontalMultiLevelHierarchy"/>
    <dgm:cxn modelId="{EBD76B3C-F558-4B56-9955-A8DF7F9A4453}" type="presOf" srcId="{8E897C08-CC14-4793-9CBA-C8DD7471DD40}" destId="{8DC3034B-E0A6-4774-8B2A-71A6C6128200}" srcOrd="0" destOrd="0" presId="urn:microsoft.com/office/officeart/2008/layout/HorizontalMultiLevelHierarchy"/>
    <dgm:cxn modelId="{D5AB721A-8B52-4A65-BF39-88B033602A76}" type="presOf" srcId="{8BB19BCC-5764-4EB7-9114-25E70376739F}" destId="{9855B7B8-5383-42A8-8DEB-B31CAF534EF1}" srcOrd="0" destOrd="0" presId="urn:microsoft.com/office/officeart/2008/layout/HorizontalMultiLevelHierarchy"/>
    <dgm:cxn modelId="{77F7EEF7-1CBE-4997-87CE-E1EEFD0BD448}" type="presOf" srcId="{E6E18935-3459-4A95-BD5B-4938C8969F79}" destId="{810C9EB5-CD93-40AF-A9F8-8165D2AD7002}" srcOrd="1" destOrd="0" presId="urn:microsoft.com/office/officeart/2008/layout/HorizontalMultiLevelHierarchy"/>
    <dgm:cxn modelId="{F46927DA-46DA-4AA1-9114-D0A604C44E72}" srcId="{AFB229AD-4FB3-40E2-B433-5A1E34EE674D}" destId="{8BB19BCC-5764-4EB7-9114-25E70376739F}" srcOrd="7" destOrd="0" parTransId="{A6BCB8B2-ED23-49E5-A903-A48DFB1D04D6}" sibTransId="{D42657F2-CB2D-4DFD-AC96-9A595ABF7E11}"/>
    <dgm:cxn modelId="{998D00F6-C137-492F-BC98-ACD1F50B4450}" srcId="{AFB229AD-4FB3-40E2-B433-5A1E34EE674D}" destId="{3D30475F-B317-4851-997D-02965912DFBC}" srcOrd="1" destOrd="0" parTransId="{D274EFAF-9FC2-4CB1-9C11-851503431026}" sibTransId="{E317EC49-D5AB-4A61-AF42-C21ACC32B927}"/>
    <dgm:cxn modelId="{8A690645-F982-4A9D-A0A6-1E9D954C7A61}" type="presOf" srcId="{D274EFAF-9FC2-4CB1-9C11-851503431026}" destId="{11912663-B48C-4082-B36F-D26414C0110D}" srcOrd="1" destOrd="0" presId="urn:microsoft.com/office/officeart/2008/layout/HorizontalMultiLevelHierarchy"/>
    <dgm:cxn modelId="{79677BB6-F833-4939-BD4F-7562D03E1010}" type="presOf" srcId="{4E63B172-2A96-4430-B8EB-0D430252CB86}" destId="{6A010866-C7BE-4067-9BFA-CA6E2D0FBAB2}" srcOrd="0" destOrd="0" presId="urn:microsoft.com/office/officeart/2008/layout/HorizontalMultiLevelHierarchy"/>
    <dgm:cxn modelId="{38650E80-B24E-4F2C-B4AA-D55109F864D2}" type="presOf" srcId="{E6E18935-3459-4A95-BD5B-4938C8969F79}" destId="{425F8B60-9A72-4A38-BA0A-76B99AC89279}" srcOrd="0" destOrd="0" presId="urn:microsoft.com/office/officeart/2008/layout/HorizontalMultiLevelHierarchy"/>
    <dgm:cxn modelId="{08989AEB-A2B3-4509-880B-AC88CBBC4BD6}" type="presOf" srcId="{13D1C881-0589-4CFA-8FE6-060ED057E468}" destId="{145DB6F3-FAB4-4C7E-9DF7-273601B37CE3}" srcOrd="1" destOrd="0" presId="urn:microsoft.com/office/officeart/2008/layout/HorizontalMultiLevelHierarchy"/>
    <dgm:cxn modelId="{8155D486-A336-4A22-ADAE-0EA561FE2349}" type="presOf" srcId="{90205070-7495-4305-9451-916DCB594293}" destId="{E2E237F5-BD24-42E6-B098-164FA1FBFDFA}" srcOrd="0" destOrd="0" presId="urn:microsoft.com/office/officeart/2008/layout/HorizontalMultiLevelHierarchy"/>
    <dgm:cxn modelId="{23E17F1E-EC50-4787-A15C-CA1281B06F15}" type="presOf" srcId="{78E50811-6753-4151-991D-A00FEA9FE26D}" destId="{A3F2AAF9-9E27-4BF1-BE11-59902850F3D3}" srcOrd="1" destOrd="0" presId="urn:microsoft.com/office/officeart/2008/layout/HorizontalMultiLevelHierarchy"/>
    <dgm:cxn modelId="{6C5227F7-16DB-40CA-BFFF-8FDA7A49C752}" type="presOf" srcId="{A6BCB8B2-ED23-49E5-A903-A48DFB1D04D6}" destId="{F1E56538-87D8-422C-8605-CB78AC4833DA}" srcOrd="0" destOrd="0" presId="urn:microsoft.com/office/officeart/2008/layout/HorizontalMultiLevelHierarchy"/>
    <dgm:cxn modelId="{283C0EBF-1A8D-4074-AFC4-FEFB192E2225}" srcId="{AFB229AD-4FB3-40E2-B433-5A1E34EE674D}" destId="{3A91CF6A-6523-448B-963D-18899BCCE12D}" srcOrd="6" destOrd="0" parTransId="{4E63B172-2A96-4430-B8EB-0D430252CB86}" sibTransId="{058A9797-BF08-4714-9A41-4EB326BA19F1}"/>
    <dgm:cxn modelId="{ED28C18B-996A-41BC-8068-D4C8A78D2F39}" type="presOf" srcId="{B02B531A-DF78-4282-ADD1-CCB3B1FE3E9D}" destId="{89ED7287-552A-42A0-8D21-07C5DCD5F120}" srcOrd="0" destOrd="0" presId="urn:microsoft.com/office/officeart/2008/layout/HorizontalMultiLevelHierarchy"/>
    <dgm:cxn modelId="{3539A287-40AB-4B2B-9E70-71A049C703FF}" type="presParOf" srcId="{58C2A16C-DC5E-4986-AA2D-9B9065C8F37E}" destId="{D6BE44B1-F700-47BD-B7D9-C9D6C4CDB7B4}" srcOrd="0" destOrd="0" presId="urn:microsoft.com/office/officeart/2008/layout/HorizontalMultiLevelHierarchy"/>
    <dgm:cxn modelId="{EEA07C62-E5BA-4906-8B09-AE489B01B5C0}" type="presParOf" srcId="{D6BE44B1-F700-47BD-B7D9-C9D6C4CDB7B4}" destId="{58D4C5A4-A4F1-42C1-A55A-D97EBE98BEF1}" srcOrd="0" destOrd="0" presId="urn:microsoft.com/office/officeart/2008/layout/HorizontalMultiLevelHierarchy"/>
    <dgm:cxn modelId="{4D314128-CFB9-4E88-BCCF-094792872710}" type="presParOf" srcId="{D6BE44B1-F700-47BD-B7D9-C9D6C4CDB7B4}" destId="{70E44144-0D16-4D89-AA68-1420C6608B5E}" srcOrd="1" destOrd="0" presId="urn:microsoft.com/office/officeart/2008/layout/HorizontalMultiLevelHierarchy"/>
    <dgm:cxn modelId="{FFE8AFC3-9BC9-470B-B491-7D7D97B5D204}" type="presParOf" srcId="{70E44144-0D16-4D89-AA68-1420C6608B5E}" destId="{3DECC5B2-2945-443E-AF88-3833273F8141}" srcOrd="0" destOrd="0" presId="urn:microsoft.com/office/officeart/2008/layout/HorizontalMultiLevelHierarchy"/>
    <dgm:cxn modelId="{9C5709B5-A7F2-49B2-9EF0-DAA75EEDEE01}" type="presParOf" srcId="{3DECC5B2-2945-443E-AF88-3833273F8141}" destId="{B3A03BE8-1188-4FD6-A56E-777D29EB0D6D}" srcOrd="0" destOrd="0" presId="urn:microsoft.com/office/officeart/2008/layout/HorizontalMultiLevelHierarchy"/>
    <dgm:cxn modelId="{C4327F0D-C84D-4212-B40C-69A27427E4AB}" type="presParOf" srcId="{70E44144-0D16-4D89-AA68-1420C6608B5E}" destId="{A4D7F1E9-9BA7-4F79-838E-1A3693DF61CA}" srcOrd="1" destOrd="0" presId="urn:microsoft.com/office/officeart/2008/layout/HorizontalMultiLevelHierarchy"/>
    <dgm:cxn modelId="{2229B5C4-CA07-4247-89A4-6315A92A776A}" type="presParOf" srcId="{A4D7F1E9-9BA7-4F79-838E-1A3693DF61CA}" destId="{CBA47C91-D4DC-4143-81F2-7E357240CCFD}" srcOrd="0" destOrd="0" presId="urn:microsoft.com/office/officeart/2008/layout/HorizontalMultiLevelHierarchy"/>
    <dgm:cxn modelId="{C59F1C6D-32AE-48E7-9AC2-ADB2B023BF7C}" type="presParOf" srcId="{A4D7F1E9-9BA7-4F79-838E-1A3693DF61CA}" destId="{91C54CB6-C7A6-4239-A520-3723AF205FF7}" srcOrd="1" destOrd="0" presId="urn:microsoft.com/office/officeart/2008/layout/HorizontalMultiLevelHierarchy"/>
    <dgm:cxn modelId="{95CD01D7-FC3E-46E9-9A77-F0D28945FDA7}" type="presParOf" srcId="{70E44144-0D16-4D89-AA68-1420C6608B5E}" destId="{1B9737EA-83AD-4A86-9A0B-A59C165CCB6A}" srcOrd="2" destOrd="0" presId="urn:microsoft.com/office/officeart/2008/layout/HorizontalMultiLevelHierarchy"/>
    <dgm:cxn modelId="{F0CEEA0F-5402-46D6-92F8-CA9282FB55FB}" type="presParOf" srcId="{1B9737EA-83AD-4A86-9A0B-A59C165CCB6A}" destId="{11912663-B48C-4082-B36F-D26414C0110D}" srcOrd="0" destOrd="0" presId="urn:microsoft.com/office/officeart/2008/layout/HorizontalMultiLevelHierarchy"/>
    <dgm:cxn modelId="{85D0CBEE-031A-4020-8BB1-9D8BA133FB15}" type="presParOf" srcId="{70E44144-0D16-4D89-AA68-1420C6608B5E}" destId="{7033A496-4E31-4AE2-8180-B950639BB97E}" srcOrd="3" destOrd="0" presId="urn:microsoft.com/office/officeart/2008/layout/HorizontalMultiLevelHierarchy"/>
    <dgm:cxn modelId="{61508CB7-FC4D-48DA-9C1F-F6C1A8088DB8}" type="presParOf" srcId="{7033A496-4E31-4AE2-8180-B950639BB97E}" destId="{17E9A485-4315-419E-B762-C6C429EF94F2}" srcOrd="0" destOrd="0" presId="urn:microsoft.com/office/officeart/2008/layout/HorizontalMultiLevelHierarchy"/>
    <dgm:cxn modelId="{CD0CC706-F15F-46A7-A7CB-7A135F18679A}" type="presParOf" srcId="{7033A496-4E31-4AE2-8180-B950639BB97E}" destId="{AB2B857E-BE3B-4DC5-836B-6750607DC328}" srcOrd="1" destOrd="0" presId="urn:microsoft.com/office/officeart/2008/layout/HorizontalMultiLevelHierarchy"/>
    <dgm:cxn modelId="{E9BE6C5D-7402-467B-96B4-A6A18AC03522}" type="presParOf" srcId="{70E44144-0D16-4D89-AA68-1420C6608B5E}" destId="{CF14311A-DD47-4C14-8D9C-6EC421BD69A8}" srcOrd="4" destOrd="0" presId="urn:microsoft.com/office/officeart/2008/layout/HorizontalMultiLevelHierarchy"/>
    <dgm:cxn modelId="{ECB70AF5-2C07-4018-BC1D-3EA6DC46A3BB}" type="presParOf" srcId="{CF14311A-DD47-4C14-8D9C-6EC421BD69A8}" destId="{A3F2AAF9-9E27-4BF1-BE11-59902850F3D3}" srcOrd="0" destOrd="0" presId="urn:microsoft.com/office/officeart/2008/layout/HorizontalMultiLevelHierarchy"/>
    <dgm:cxn modelId="{1007530A-D70F-4FCA-9068-A929C11B3676}" type="presParOf" srcId="{70E44144-0D16-4D89-AA68-1420C6608B5E}" destId="{9A1AEB09-84C6-4008-BBEB-7A01665D27EF}" srcOrd="5" destOrd="0" presId="urn:microsoft.com/office/officeart/2008/layout/HorizontalMultiLevelHierarchy"/>
    <dgm:cxn modelId="{7DD523AE-6C5E-4910-B27F-F4FF3ADB3340}" type="presParOf" srcId="{9A1AEB09-84C6-4008-BBEB-7A01665D27EF}" destId="{D8FF8FC7-FB90-4DE0-A199-3A5EDA834204}" srcOrd="0" destOrd="0" presId="urn:microsoft.com/office/officeart/2008/layout/HorizontalMultiLevelHierarchy"/>
    <dgm:cxn modelId="{30599F51-E885-4D9C-A39E-CFBC676AABEC}" type="presParOf" srcId="{9A1AEB09-84C6-4008-BBEB-7A01665D27EF}" destId="{31CE546A-49EC-4F50-9D21-32F206F4B964}" srcOrd="1" destOrd="0" presId="urn:microsoft.com/office/officeart/2008/layout/HorizontalMultiLevelHierarchy"/>
    <dgm:cxn modelId="{A771C0AB-0C54-44A4-8616-85FCA1CFDB11}" type="presParOf" srcId="{70E44144-0D16-4D89-AA68-1420C6608B5E}" destId="{157EF6A1-5B9F-4902-A27D-9008CE15CEE1}" srcOrd="6" destOrd="0" presId="urn:microsoft.com/office/officeart/2008/layout/HorizontalMultiLevelHierarchy"/>
    <dgm:cxn modelId="{0B7371E2-4696-484E-A716-9F8114D1CC89}" type="presParOf" srcId="{157EF6A1-5B9F-4902-A27D-9008CE15CEE1}" destId="{C5ADFD75-89BA-4FD8-9CB3-25A3A71E61AC}" srcOrd="0" destOrd="0" presId="urn:microsoft.com/office/officeart/2008/layout/HorizontalMultiLevelHierarchy"/>
    <dgm:cxn modelId="{50632E66-4F4D-4E36-81C4-D961371CD0A8}" type="presParOf" srcId="{70E44144-0D16-4D89-AA68-1420C6608B5E}" destId="{A3AF88F6-CBB5-4439-B355-A75CD9B50AD3}" srcOrd="7" destOrd="0" presId="urn:microsoft.com/office/officeart/2008/layout/HorizontalMultiLevelHierarchy"/>
    <dgm:cxn modelId="{C6D85501-B3EC-4713-B4BE-73A9804BBDDE}" type="presParOf" srcId="{A3AF88F6-CBB5-4439-B355-A75CD9B50AD3}" destId="{8DC3034B-E0A6-4774-8B2A-71A6C6128200}" srcOrd="0" destOrd="0" presId="urn:microsoft.com/office/officeart/2008/layout/HorizontalMultiLevelHierarchy"/>
    <dgm:cxn modelId="{B96375A8-782E-4019-A9A6-29DDB66588C2}" type="presParOf" srcId="{A3AF88F6-CBB5-4439-B355-A75CD9B50AD3}" destId="{203171B7-787F-476A-80F5-4E20428F6A6C}" srcOrd="1" destOrd="0" presId="urn:microsoft.com/office/officeart/2008/layout/HorizontalMultiLevelHierarchy"/>
    <dgm:cxn modelId="{CE36FFB7-BD23-4E61-926A-2EB0CE040DBB}" type="presParOf" srcId="{70E44144-0D16-4D89-AA68-1420C6608B5E}" destId="{425F8B60-9A72-4A38-BA0A-76B99AC89279}" srcOrd="8" destOrd="0" presId="urn:microsoft.com/office/officeart/2008/layout/HorizontalMultiLevelHierarchy"/>
    <dgm:cxn modelId="{1226BC36-B4A7-4DAC-9C9B-6DF71BC649F2}" type="presParOf" srcId="{425F8B60-9A72-4A38-BA0A-76B99AC89279}" destId="{810C9EB5-CD93-40AF-A9F8-8165D2AD7002}" srcOrd="0" destOrd="0" presId="urn:microsoft.com/office/officeart/2008/layout/HorizontalMultiLevelHierarchy"/>
    <dgm:cxn modelId="{77976F0F-B247-4A04-B2D1-BA52E4F665E2}" type="presParOf" srcId="{70E44144-0D16-4D89-AA68-1420C6608B5E}" destId="{C8E71145-A36B-4A79-B676-25CEB7565E35}" srcOrd="9" destOrd="0" presId="urn:microsoft.com/office/officeart/2008/layout/HorizontalMultiLevelHierarchy"/>
    <dgm:cxn modelId="{17A96D71-8D4E-4D4C-A31D-865BC5AFBD63}" type="presParOf" srcId="{C8E71145-A36B-4A79-B676-25CEB7565E35}" destId="{89ED7287-552A-42A0-8D21-07C5DCD5F120}" srcOrd="0" destOrd="0" presId="urn:microsoft.com/office/officeart/2008/layout/HorizontalMultiLevelHierarchy"/>
    <dgm:cxn modelId="{BF0C53F1-0EAE-4BFD-A75D-3510B6BC4684}" type="presParOf" srcId="{C8E71145-A36B-4A79-B676-25CEB7565E35}" destId="{B1FAF848-3D58-4470-8309-7DED1D6249B5}" srcOrd="1" destOrd="0" presId="urn:microsoft.com/office/officeart/2008/layout/HorizontalMultiLevelHierarchy"/>
    <dgm:cxn modelId="{C1990ED9-F9C0-4FD8-8F58-0731BE1DB785}" type="presParOf" srcId="{70E44144-0D16-4D89-AA68-1420C6608B5E}" destId="{E62C82D6-2E15-4944-9D02-308F112FF03E}" srcOrd="10" destOrd="0" presId="urn:microsoft.com/office/officeart/2008/layout/HorizontalMultiLevelHierarchy"/>
    <dgm:cxn modelId="{ED71EF7F-776B-4F50-B7E9-F5924876369D}" type="presParOf" srcId="{E62C82D6-2E15-4944-9D02-308F112FF03E}" destId="{7126B822-CCD3-47BC-9777-55C270D21CF4}" srcOrd="0" destOrd="0" presId="urn:microsoft.com/office/officeart/2008/layout/HorizontalMultiLevelHierarchy"/>
    <dgm:cxn modelId="{F8A9732E-10AA-4832-B572-75A7C4F8A0A5}" type="presParOf" srcId="{70E44144-0D16-4D89-AA68-1420C6608B5E}" destId="{527F18E3-FAC4-4B5C-BA01-5EDF2F086AEC}" srcOrd="11" destOrd="0" presId="urn:microsoft.com/office/officeart/2008/layout/HorizontalMultiLevelHierarchy"/>
    <dgm:cxn modelId="{334E66DC-45E8-4AE2-ABBC-B743ECE7B30C}" type="presParOf" srcId="{527F18E3-FAC4-4B5C-BA01-5EDF2F086AEC}" destId="{E2E237F5-BD24-42E6-B098-164FA1FBFDFA}" srcOrd="0" destOrd="0" presId="urn:microsoft.com/office/officeart/2008/layout/HorizontalMultiLevelHierarchy"/>
    <dgm:cxn modelId="{5A8E46D8-9449-4653-87B6-513334784384}" type="presParOf" srcId="{527F18E3-FAC4-4B5C-BA01-5EDF2F086AEC}" destId="{A3483AFD-3D76-407B-8732-F95D232FA1D9}" srcOrd="1" destOrd="0" presId="urn:microsoft.com/office/officeart/2008/layout/HorizontalMultiLevelHierarchy"/>
    <dgm:cxn modelId="{8317C005-A35C-4CDF-9451-9D15171C2FD8}" type="presParOf" srcId="{70E44144-0D16-4D89-AA68-1420C6608B5E}" destId="{6A010866-C7BE-4067-9BFA-CA6E2D0FBAB2}" srcOrd="12" destOrd="0" presId="urn:microsoft.com/office/officeart/2008/layout/HorizontalMultiLevelHierarchy"/>
    <dgm:cxn modelId="{8BE926AE-001D-4A08-8D91-703836726B00}" type="presParOf" srcId="{6A010866-C7BE-4067-9BFA-CA6E2D0FBAB2}" destId="{4F49D391-9DF0-4815-9912-2B5D3D29AB7D}" srcOrd="0" destOrd="0" presId="urn:microsoft.com/office/officeart/2008/layout/HorizontalMultiLevelHierarchy"/>
    <dgm:cxn modelId="{35EED181-D85A-44AD-929B-2D12C8F2566D}" type="presParOf" srcId="{70E44144-0D16-4D89-AA68-1420C6608B5E}" destId="{342D691F-7AC6-4697-AAC9-C213CDA5D2F7}" srcOrd="13" destOrd="0" presId="urn:microsoft.com/office/officeart/2008/layout/HorizontalMultiLevelHierarchy"/>
    <dgm:cxn modelId="{43E2FCF8-A3AA-43F2-87E7-FC36F57AD906}" type="presParOf" srcId="{342D691F-7AC6-4697-AAC9-C213CDA5D2F7}" destId="{721E7CAC-0D34-4F79-9467-533CB52508B6}" srcOrd="0" destOrd="0" presId="urn:microsoft.com/office/officeart/2008/layout/HorizontalMultiLevelHierarchy"/>
    <dgm:cxn modelId="{A77CF84A-4D12-4796-AC7D-B3DD9DF917EA}" type="presParOf" srcId="{342D691F-7AC6-4697-AAC9-C213CDA5D2F7}" destId="{3CC5C600-C3CA-46BF-B210-1ED340BFC186}" srcOrd="1" destOrd="0" presId="urn:microsoft.com/office/officeart/2008/layout/HorizontalMultiLevelHierarchy"/>
    <dgm:cxn modelId="{E773352C-C0C8-49AD-8EC3-CD6D6FE64430}" type="presParOf" srcId="{70E44144-0D16-4D89-AA68-1420C6608B5E}" destId="{F1E56538-87D8-422C-8605-CB78AC4833DA}" srcOrd="14" destOrd="0" presId="urn:microsoft.com/office/officeart/2008/layout/HorizontalMultiLevelHierarchy"/>
    <dgm:cxn modelId="{6739E385-DE26-4243-8CCC-A9A506EE858B}" type="presParOf" srcId="{F1E56538-87D8-422C-8605-CB78AC4833DA}" destId="{EFAAACD1-9DDC-4F65-951C-809CAD5ACD9E}" srcOrd="0" destOrd="0" presId="urn:microsoft.com/office/officeart/2008/layout/HorizontalMultiLevelHierarchy"/>
    <dgm:cxn modelId="{E81045A4-FE0D-46AD-A05C-7A8A36188507}" type="presParOf" srcId="{70E44144-0D16-4D89-AA68-1420C6608B5E}" destId="{33715896-127D-4750-A99D-0449F4CEA11C}" srcOrd="15" destOrd="0" presId="urn:microsoft.com/office/officeart/2008/layout/HorizontalMultiLevelHierarchy"/>
    <dgm:cxn modelId="{06F97EB7-A64A-4F4A-998E-585C1467BF78}" type="presParOf" srcId="{33715896-127D-4750-A99D-0449F4CEA11C}" destId="{9855B7B8-5383-42A8-8DEB-B31CAF534EF1}" srcOrd="0" destOrd="0" presId="urn:microsoft.com/office/officeart/2008/layout/HorizontalMultiLevelHierarchy"/>
    <dgm:cxn modelId="{3AEBD419-C560-455F-A3EA-A94B13D2541B}" type="presParOf" srcId="{33715896-127D-4750-A99D-0449F4CEA11C}" destId="{832B3D09-D878-4460-90DD-8F1A85DB68A4}" srcOrd="1" destOrd="0" presId="urn:microsoft.com/office/officeart/2008/layout/HorizontalMultiLevelHierarchy"/>
    <dgm:cxn modelId="{E047616B-32F6-4814-8A86-A57557ED4DEE}" type="presParOf" srcId="{70E44144-0D16-4D89-AA68-1420C6608B5E}" destId="{0BEF2C8C-C231-482D-AB78-5D46C1BAC54C}" srcOrd="16" destOrd="0" presId="urn:microsoft.com/office/officeart/2008/layout/HorizontalMultiLevelHierarchy"/>
    <dgm:cxn modelId="{4C01BF5D-BEB5-48C7-8DF8-7E1C2EAA830F}" type="presParOf" srcId="{0BEF2C8C-C231-482D-AB78-5D46C1BAC54C}" destId="{145DB6F3-FAB4-4C7E-9DF7-273601B37CE3}" srcOrd="0" destOrd="0" presId="urn:microsoft.com/office/officeart/2008/layout/HorizontalMultiLevelHierarchy"/>
    <dgm:cxn modelId="{46B5A4D0-1110-4A1B-B9A1-1DE2D9A1A812}" type="presParOf" srcId="{70E44144-0D16-4D89-AA68-1420C6608B5E}" destId="{CA36A4FC-AD80-40A8-BC4B-AB4882D11CFC}" srcOrd="17" destOrd="0" presId="urn:microsoft.com/office/officeart/2008/layout/HorizontalMultiLevelHierarchy"/>
    <dgm:cxn modelId="{582B0F24-E15C-4A91-A948-710F53131954}" type="presParOf" srcId="{CA36A4FC-AD80-40A8-BC4B-AB4882D11CFC}" destId="{260120BA-A24C-4768-AE6C-7CFFD24DD713}" srcOrd="0" destOrd="0" presId="urn:microsoft.com/office/officeart/2008/layout/HorizontalMultiLevelHierarchy"/>
    <dgm:cxn modelId="{F3D52F82-DF2A-4784-B79A-52DF17F8D006}" type="presParOf" srcId="{CA36A4FC-AD80-40A8-BC4B-AB4882D11CFC}" destId="{C82C01F9-5DF5-4B58-88BE-173E59B3ED02}"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59B6BA4-CE93-4233-AE15-06398F871F65}" type="doc">
      <dgm:prSet loTypeId="urn:microsoft.com/office/officeart/2005/8/layout/equation2" loCatId="process" qsTypeId="urn:microsoft.com/office/officeart/2005/8/quickstyle/simple1" qsCatId="simple" csTypeId="urn:microsoft.com/office/officeart/2005/8/colors/accent1_2" csCatId="accent1" phldr="1"/>
      <dgm:spPr/>
    </dgm:pt>
    <dgm:pt modelId="{E5F306AA-2924-4B53-803D-D2CE01682918}">
      <dgm:prSet phldrT="[Texto]" custT="1"/>
      <dgm:spPr>
        <a:solidFill>
          <a:schemeClr val="accent1"/>
        </a:solidFill>
        <a:ln>
          <a:solidFill>
            <a:schemeClr val="tx1"/>
          </a:solidFill>
        </a:ln>
      </dgm:spPr>
      <dgm:t>
        <a:bodyPr/>
        <a:lstStyle/>
        <a:p>
          <a:r>
            <a:rPr lang="es-CO" sz="1800" dirty="0" smtClean="0"/>
            <a:t>Transparencia</a:t>
          </a:r>
          <a:r>
            <a:rPr lang="es-CO" sz="2000" dirty="0" smtClean="0"/>
            <a:t> Activa</a:t>
          </a:r>
          <a:endParaRPr lang="es-CO" sz="2000" dirty="0"/>
        </a:p>
      </dgm:t>
    </dgm:pt>
    <dgm:pt modelId="{41EC873C-FE90-4269-8422-BC24069EE2DA}" type="parTrans" cxnId="{087E75E6-334B-4BAF-828F-A5EA98715868}">
      <dgm:prSet/>
      <dgm:spPr/>
      <dgm:t>
        <a:bodyPr/>
        <a:lstStyle/>
        <a:p>
          <a:endParaRPr lang="es-CO"/>
        </a:p>
      </dgm:t>
    </dgm:pt>
    <dgm:pt modelId="{BECB74C8-A263-4472-A053-77A0C3880EFC}" type="sibTrans" cxnId="{087E75E6-334B-4BAF-828F-A5EA98715868}">
      <dgm:prSet/>
      <dgm:spPr>
        <a:solidFill>
          <a:schemeClr val="tx2"/>
        </a:solidFill>
        <a:ln>
          <a:solidFill>
            <a:schemeClr val="tx1"/>
          </a:solidFill>
        </a:ln>
      </dgm:spPr>
      <dgm:t>
        <a:bodyPr/>
        <a:lstStyle/>
        <a:p>
          <a:endParaRPr lang="es-CO"/>
        </a:p>
      </dgm:t>
    </dgm:pt>
    <dgm:pt modelId="{FC1CF7CB-24B9-4C25-85BD-0628C3EE602C}">
      <dgm:prSet phldrT="[Texto]"/>
      <dgm:spPr>
        <a:solidFill>
          <a:srgbClr val="92D050"/>
        </a:solidFill>
        <a:ln>
          <a:solidFill>
            <a:schemeClr val="tx1"/>
          </a:solidFill>
        </a:ln>
      </dgm:spPr>
      <dgm:t>
        <a:bodyPr/>
        <a:lstStyle/>
        <a:p>
          <a:r>
            <a:rPr lang="es-CO" dirty="0" smtClean="0"/>
            <a:t>Transparencia Pasiva</a:t>
          </a:r>
          <a:endParaRPr lang="es-CO" dirty="0"/>
        </a:p>
      </dgm:t>
    </dgm:pt>
    <dgm:pt modelId="{EA8F6EAD-107B-45BF-9C6C-7B7CD92CDFA4}" type="parTrans" cxnId="{A97409EB-F3BE-42B2-99C2-61423B27A212}">
      <dgm:prSet/>
      <dgm:spPr/>
      <dgm:t>
        <a:bodyPr/>
        <a:lstStyle/>
        <a:p>
          <a:endParaRPr lang="es-CO"/>
        </a:p>
      </dgm:t>
    </dgm:pt>
    <dgm:pt modelId="{DB333CA1-8A87-4EDF-955E-17F590113514}" type="sibTrans" cxnId="{A97409EB-F3BE-42B2-99C2-61423B27A212}">
      <dgm:prSet/>
      <dgm:spPr>
        <a:solidFill>
          <a:schemeClr val="tx2"/>
        </a:solidFill>
        <a:ln>
          <a:solidFill>
            <a:schemeClr val="tx1"/>
          </a:solidFill>
        </a:ln>
      </dgm:spPr>
      <dgm:t>
        <a:bodyPr/>
        <a:lstStyle/>
        <a:p>
          <a:endParaRPr lang="es-CO"/>
        </a:p>
      </dgm:t>
    </dgm:pt>
    <dgm:pt modelId="{C22C4E3E-2EEE-4944-8860-4866B0D09934}">
      <dgm:prSet phldrT="[Texto]"/>
      <dgm:spPr>
        <a:ln>
          <a:solidFill>
            <a:schemeClr val="tx1"/>
          </a:solidFill>
        </a:ln>
      </dgm:spPr>
      <dgm:t>
        <a:bodyPr/>
        <a:lstStyle/>
        <a:p>
          <a:r>
            <a:rPr lang="es-CO" dirty="0" smtClean="0"/>
            <a:t>Acceso a información</a:t>
          </a:r>
          <a:endParaRPr lang="es-CO" dirty="0"/>
        </a:p>
      </dgm:t>
    </dgm:pt>
    <dgm:pt modelId="{290B57E0-0FFC-46EB-8E2E-42DF589D3E17}" type="parTrans" cxnId="{12701F1F-D1D0-4A64-B3CC-02EA38E3110D}">
      <dgm:prSet/>
      <dgm:spPr/>
      <dgm:t>
        <a:bodyPr/>
        <a:lstStyle/>
        <a:p>
          <a:endParaRPr lang="es-CO"/>
        </a:p>
      </dgm:t>
    </dgm:pt>
    <dgm:pt modelId="{CA346040-98DB-40BE-8EFE-0C3401CFFC8C}" type="sibTrans" cxnId="{12701F1F-D1D0-4A64-B3CC-02EA38E3110D}">
      <dgm:prSet/>
      <dgm:spPr/>
      <dgm:t>
        <a:bodyPr/>
        <a:lstStyle/>
        <a:p>
          <a:endParaRPr lang="es-CO"/>
        </a:p>
      </dgm:t>
    </dgm:pt>
    <dgm:pt modelId="{19D710DD-7B13-4DFF-9D84-335AF3CB2E54}" type="pres">
      <dgm:prSet presAssocID="{759B6BA4-CE93-4233-AE15-06398F871F65}" presName="Name0" presStyleCnt="0">
        <dgm:presLayoutVars>
          <dgm:dir/>
          <dgm:resizeHandles val="exact"/>
        </dgm:presLayoutVars>
      </dgm:prSet>
      <dgm:spPr/>
    </dgm:pt>
    <dgm:pt modelId="{03416B86-66F4-47CB-8D24-081E8593A109}" type="pres">
      <dgm:prSet presAssocID="{759B6BA4-CE93-4233-AE15-06398F871F65}" presName="vNodes" presStyleCnt="0"/>
      <dgm:spPr/>
    </dgm:pt>
    <dgm:pt modelId="{03EEC821-1304-4D2E-85D6-A511AE76C04D}" type="pres">
      <dgm:prSet presAssocID="{E5F306AA-2924-4B53-803D-D2CE01682918}" presName="node" presStyleLbl="node1" presStyleIdx="0" presStyleCnt="3" custScaleX="135809" custScaleY="100332">
        <dgm:presLayoutVars>
          <dgm:bulletEnabled val="1"/>
        </dgm:presLayoutVars>
      </dgm:prSet>
      <dgm:spPr/>
      <dgm:t>
        <a:bodyPr/>
        <a:lstStyle/>
        <a:p>
          <a:endParaRPr lang="es-CO"/>
        </a:p>
      </dgm:t>
    </dgm:pt>
    <dgm:pt modelId="{E7EBD2CD-A413-4CB6-9058-4BBD09E101A4}" type="pres">
      <dgm:prSet presAssocID="{BECB74C8-A263-4472-A053-77A0C3880EFC}" presName="spacerT" presStyleCnt="0"/>
      <dgm:spPr/>
    </dgm:pt>
    <dgm:pt modelId="{8774CB5F-F2ED-4E62-AAFF-0E654BEEE65B}" type="pres">
      <dgm:prSet presAssocID="{BECB74C8-A263-4472-A053-77A0C3880EFC}" presName="sibTrans" presStyleLbl="sibTrans2D1" presStyleIdx="0" presStyleCnt="2"/>
      <dgm:spPr/>
      <dgm:t>
        <a:bodyPr/>
        <a:lstStyle/>
        <a:p>
          <a:endParaRPr lang="es-CO"/>
        </a:p>
      </dgm:t>
    </dgm:pt>
    <dgm:pt modelId="{5A6525E4-6618-404D-80DF-F1AE68183725}" type="pres">
      <dgm:prSet presAssocID="{BECB74C8-A263-4472-A053-77A0C3880EFC}" presName="spacerB" presStyleCnt="0"/>
      <dgm:spPr/>
    </dgm:pt>
    <dgm:pt modelId="{1C476AB9-76B7-41A6-A132-C62A314C35E1}" type="pres">
      <dgm:prSet presAssocID="{FC1CF7CB-24B9-4C25-85BD-0628C3EE602C}" presName="node" presStyleLbl="node1" presStyleIdx="1" presStyleCnt="3" custScaleX="135809" custScaleY="107065">
        <dgm:presLayoutVars>
          <dgm:bulletEnabled val="1"/>
        </dgm:presLayoutVars>
      </dgm:prSet>
      <dgm:spPr/>
      <dgm:t>
        <a:bodyPr/>
        <a:lstStyle/>
        <a:p>
          <a:endParaRPr lang="es-CO"/>
        </a:p>
      </dgm:t>
    </dgm:pt>
    <dgm:pt modelId="{3B50E5E9-5677-406D-B90C-010D8C97F79E}" type="pres">
      <dgm:prSet presAssocID="{759B6BA4-CE93-4233-AE15-06398F871F65}" presName="sibTransLast" presStyleLbl="sibTrans2D1" presStyleIdx="1" presStyleCnt="2"/>
      <dgm:spPr/>
      <dgm:t>
        <a:bodyPr/>
        <a:lstStyle/>
        <a:p>
          <a:endParaRPr lang="es-CO"/>
        </a:p>
      </dgm:t>
    </dgm:pt>
    <dgm:pt modelId="{34330245-0182-420E-9A32-04DB06272562}" type="pres">
      <dgm:prSet presAssocID="{759B6BA4-CE93-4233-AE15-06398F871F65}" presName="connectorText" presStyleLbl="sibTrans2D1" presStyleIdx="1" presStyleCnt="2"/>
      <dgm:spPr/>
      <dgm:t>
        <a:bodyPr/>
        <a:lstStyle/>
        <a:p>
          <a:endParaRPr lang="es-CO"/>
        </a:p>
      </dgm:t>
    </dgm:pt>
    <dgm:pt modelId="{C00FAB85-F3A3-4DA4-AFE8-0DF9A5477EE1}" type="pres">
      <dgm:prSet presAssocID="{759B6BA4-CE93-4233-AE15-06398F871F65}" presName="lastNode" presStyleLbl="node1" presStyleIdx="2" presStyleCnt="3">
        <dgm:presLayoutVars>
          <dgm:bulletEnabled val="1"/>
        </dgm:presLayoutVars>
      </dgm:prSet>
      <dgm:spPr/>
      <dgm:t>
        <a:bodyPr/>
        <a:lstStyle/>
        <a:p>
          <a:endParaRPr lang="es-CO"/>
        </a:p>
      </dgm:t>
    </dgm:pt>
  </dgm:ptLst>
  <dgm:cxnLst>
    <dgm:cxn modelId="{293BFF36-7348-4457-BAC0-03FC61E82D70}" type="presOf" srcId="{759B6BA4-CE93-4233-AE15-06398F871F65}" destId="{19D710DD-7B13-4DFF-9D84-335AF3CB2E54}" srcOrd="0" destOrd="0" presId="urn:microsoft.com/office/officeart/2005/8/layout/equation2"/>
    <dgm:cxn modelId="{4F252C5E-5B09-4A5D-AD76-A4F163EBCE95}" type="presOf" srcId="{DB333CA1-8A87-4EDF-955E-17F590113514}" destId="{3B50E5E9-5677-406D-B90C-010D8C97F79E}" srcOrd="0" destOrd="0" presId="urn:microsoft.com/office/officeart/2005/8/layout/equation2"/>
    <dgm:cxn modelId="{A97409EB-F3BE-42B2-99C2-61423B27A212}" srcId="{759B6BA4-CE93-4233-AE15-06398F871F65}" destId="{FC1CF7CB-24B9-4C25-85BD-0628C3EE602C}" srcOrd="1" destOrd="0" parTransId="{EA8F6EAD-107B-45BF-9C6C-7B7CD92CDFA4}" sibTransId="{DB333CA1-8A87-4EDF-955E-17F590113514}"/>
    <dgm:cxn modelId="{92F588C1-CE81-4366-BA38-40CC395D7A28}" type="presOf" srcId="{C22C4E3E-2EEE-4944-8860-4866B0D09934}" destId="{C00FAB85-F3A3-4DA4-AFE8-0DF9A5477EE1}" srcOrd="0" destOrd="0" presId="urn:microsoft.com/office/officeart/2005/8/layout/equation2"/>
    <dgm:cxn modelId="{F8D2CE71-811F-4F92-9E0F-3768F2DA00CB}" type="presOf" srcId="{BECB74C8-A263-4472-A053-77A0C3880EFC}" destId="{8774CB5F-F2ED-4E62-AAFF-0E654BEEE65B}" srcOrd="0" destOrd="0" presId="urn:microsoft.com/office/officeart/2005/8/layout/equation2"/>
    <dgm:cxn modelId="{DCA789D8-164C-432E-ACFB-2C045303E870}" type="presOf" srcId="{E5F306AA-2924-4B53-803D-D2CE01682918}" destId="{03EEC821-1304-4D2E-85D6-A511AE76C04D}" srcOrd="0" destOrd="0" presId="urn:microsoft.com/office/officeart/2005/8/layout/equation2"/>
    <dgm:cxn modelId="{1B5F0D29-3973-4E91-B612-CF9DB9E89EBF}" type="presOf" srcId="{FC1CF7CB-24B9-4C25-85BD-0628C3EE602C}" destId="{1C476AB9-76B7-41A6-A132-C62A314C35E1}" srcOrd="0" destOrd="0" presId="urn:microsoft.com/office/officeart/2005/8/layout/equation2"/>
    <dgm:cxn modelId="{12701F1F-D1D0-4A64-B3CC-02EA38E3110D}" srcId="{759B6BA4-CE93-4233-AE15-06398F871F65}" destId="{C22C4E3E-2EEE-4944-8860-4866B0D09934}" srcOrd="2" destOrd="0" parTransId="{290B57E0-0FFC-46EB-8E2E-42DF589D3E17}" sibTransId="{CA346040-98DB-40BE-8EFE-0C3401CFFC8C}"/>
    <dgm:cxn modelId="{54112A45-54C7-443F-9E83-6BA4D87D974E}" type="presOf" srcId="{DB333CA1-8A87-4EDF-955E-17F590113514}" destId="{34330245-0182-420E-9A32-04DB06272562}" srcOrd="1" destOrd="0" presId="urn:microsoft.com/office/officeart/2005/8/layout/equation2"/>
    <dgm:cxn modelId="{087E75E6-334B-4BAF-828F-A5EA98715868}" srcId="{759B6BA4-CE93-4233-AE15-06398F871F65}" destId="{E5F306AA-2924-4B53-803D-D2CE01682918}" srcOrd="0" destOrd="0" parTransId="{41EC873C-FE90-4269-8422-BC24069EE2DA}" sibTransId="{BECB74C8-A263-4472-A053-77A0C3880EFC}"/>
    <dgm:cxn modelId="{BD55744E-27C2-4823-AC45-247FBE581405}" type="presParOf" srcId="{19D710DD-7B13-4DFF-9D84-335AF3CB2E54}" destId="{03416B86-66F4-47CB-8D24-081E8593A109}" srcOrd="0" destOrd="0" presId="urn:microsoft.com/office/officeart/2005/8/layout/equation2"/>
    <dgm:cxn modelId="{788FA509-DFC6-4C9D-BDA8-1D196928057F}" type="presParOf" srcId="{03416B86-66F4-47CB-8D24-081E8593A109}" destId="{03EEC821-1304-4D2E-85D6-A511AE76C04D}" srcOrd="0" destOrd="0" presId="urn:microsoft.com/office/officeart/2005/8/layout/equation2"/>
    <dgm:cxn modelId="{31B0A5B7-0F78-48B4-AE7F-EF4187B8D9C5}" type="presParOf" srcId="{03416B86-66F4-47CB-8D24-081E8593A109}" destId="{E7EBD2CD-A413-4CB6-9058-4BBD09E101A4}" srcOrd="1" destOrd="0" presId="urn:microsoft.com/office/officeart/2005/8/layout/equation2"/>
    <dgm:cxn modelId="{D90E7BC2-F339-4B09-857D-ABF750ABC0EA}" type="presParOf" srcId="{03416B86-66F4-47CB-8D24-081E8593A109}" destId="{8774CB5F-F2ED-4E62-AAFF-0E654BEEE65B}" srcOrd="2" destOrd="0" presId="urn:microsoft.com/office/officeart/2005/8/layout/equation2"/>
    <dgm:cxn modelId="{C59C7E71-0842-41DE-8A5E-A7C69866EA16}" type="presParOf" srcId="{03416B86-66F4-47CB-8D24-081E8593A109}" destId="{5A6525E4-6618-404D-80DF-F1AE68183725}" srcOrd="3" destOrd="0" presId="urn:microsoft.com/office/officeart/2005/8/layout/equation2"/>
    <dgm:cxn modelId="{B6511936-2C16-41F3-A384-A7F642EC35F3}" type="presParOf" srcId="{03416B86-66F4-47CB-8D24-081E8593A109}" destId="{1C476AB9-76B7-41A6-A132-C62A314C35E1}" srcOrd="4" destOrd="0" presId="urn:microsoft.com/office/officeart/2005/8/layout/equation2"/>
    <dgm:cxn modelId="{169D199D-A0B8-4AFC-B6C0-7575C21DB79B}" type="presParOf" srcId="{19D710DD-7B13-4DFF-9D84-335AF3CB2E54}" destId="{3B50E5E9-5677-406D-B90C-010D8C97F79E}" srcOrd="1" destOrd="0" presId="urn:microsoft.com/office/officeart/2005/8/layout/equation2"/>
    <dgm:cxn modelId="{CEC35F34-F2E4-4274-ABBB-EE1F441AFB3E}" type="presParOf" srcId="{3B50E5E9-5677-406D-B90C-010D8C97F79E}" destId="{34330245-0182-420E-9A32-04DB06272562}" srcOrd="0" destOrd="0" presId="urn:microsoft.com/office/officeart/2005/8/layout/equation2"/>
    <dgm:cxn modelId="{6B810181-0173-4327-9A0C-73EAD3007F33}" type="presParOf" srcId="{19D710DD-7B13-4DFF-9D84-335AF3CB2E54}" destId="{C00FAB85-F3A3-4DA4-AFE8-0DF9A5477EE1}"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3.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5088" cy="464820"/>
          </a:xfrm>
          <a:prstGeom prst="rect">
            <a:avLst/>
          </a:prstGeom>
        </p:spPr>
        <p:txBody>
          <a:bodyPr vert="horz" lIns="93141" tIns="46570" rIns="93141" bIns="46570" rtlCol="0"/>
          <a:lstStyle>
            <a:lvl1pPr algn="l">
              <a:defRPr sz="1200"/>
            </a:lvl1pPr>
          </a:lstStyle>
          <a:p>
            <a:endParaRPr lang="es-CO"/>
          </a:p>
        </p:txBody>
      </p:sp>
      <p:sp>
        <p:nvSpPr>
          <p:cNvPr id="3" name="2 Marcador de fecha"/>
          <p:cNvSpPr>
            <a:spLocks noGrp="1"/>
          </p:cNvSpPr>
          <p:nvPr>
            <p:ph type="dt" sz="quarter" idx="1"/>
          </p:nvPr>
        </p:nvSpPr>
        <p:spPr>
          <a:xfrm>
            <a:off x="3967341" y="0"/>
            <a:ext cx="3035088" cy="464820"/>
          </a:xfrm>
          <a:prstGeom prst="rect">
            <a:avLst/>
          </a:prstGeom>
        </p:spPr>
        <p:txBody>
          <a:bodyPr vert="horz" lIns="93141" tIns="46570" rIns="93141" bIns="46570" rtlCol="0"/>
          <a:lstStyle>
            <a:lvl1pPr algn="r">
              <a:defRPr sz="1200"/>
            </a:lvl1pPr>
          </a:lstStyle>
          <a:p>
            <a:fld id="{3DA30CB1-3488-439B-BB56-A6AFFCD107D7}" type="datetimeFigureOut">
              <a:rPr lang="es-CO" smtClean="0"/>
              <a:t>2/03/2018</a:t>
            </a:fld>
            <a:endParaRPr lang="es-CO"/>
          </a:p>
        </p:txBody>
      </p:sp>
      <p:sp>
        <p:nvSpPr>
          <p:cNvPr id="4" name="3 Marcador de pie de página"/>
          <p:cNvSpPr>
            <a:spLocks noGrp="1"/>
          </p:cNvSpPr>
          <p:nvPr>
            <p:ph type="ftr" sz="quarter" idx="2"/>
          </p:nvPr>
        </p:nvSpPr>
        <p:spPr>
          <a:xfrm>
            <a:off x="0" y="8829967"/>
            <a:ext cx="3035088" cy="464820"/>
          </a:xfrm>
          <a:prstGeom prst="rect">
            <a:avLst/>
          </a:prstGeom>
        </p:spPr>
        <p:txBody>
          <a:bodyPr vert="horz" lIns="93141" tIns="46570" rIns="93141" bIns="46570" rtlCol="0" anchor="b"/>
          <a:lstStyle>
            <a:lvl1pPr algn="l">
              <a:defRPr sz="1200"/>
            </a:lvl1pPr>
          </a:lstStyle>
          <a:p>
            <a:endParaRPr lang="es-CO"/>
          </a:p>
        </p:txBody>
      </p:sp>
      <p:sp>
        <p:nvSpPr>
          <p:cNvPr id="5" name="4 Marcador de número de diapositiva"/>
          <p:cNvSpPr>
            <a:spLocks noGrp="1"/>
          </p:cNvSpPr>
          <p:nvPr>
            <p:ph type="sldNum" sz="quarter" idx="3"/>
          </p:nvPr>
        </p:nvSpPr>
        <p:spPr>
          <a:xfrm>
            <a:off x="3967341" y="8829967"/>
            <a:ext cx="3035088" cy="464820"/>
          </a:xfrm>
          <a:prstGeom prst="rect">
            <a:avLst/>
          </a:prstGeom>
        </p:spPr>
        <p:txBody>
          <a:bodyPr vert="horz" lIns="93141" tIns="46570" rIns="93141" bIns="46570" rtlCol="0" anchor="b"/>
          <a:lstStyle>
            <a:lvl1pPr algn="r">
              <a:defRPr sz="1200"/>
            </a:lvl1pPr>
          </a:lstStyle>
          <a:p>
            <a:fld id="{F7975468-0791-47B2-BDEC-1D86990A15EF}" type="slidenum">
              <a:rPr lang="es-CO" smtClean="0"/>
              <a:t>‹Nº›</a:t>
            </a:fld>
            <a:endParaRPr lang="es-CO"/>
          </a:p>
        </p:txBody>
      </p:sp>
    </p:spTree>
    <p:extLst>
      <p:ext uri="{BB962C8B-B14F-4D97-AF65-F5344CB8AC3E}">
        <p14:creationId xmlns:p14="http://schemas.microsoft.com/office/powerpoint/2010/main" val="9594049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35088" cy="464820"/>
          </a:xfrm>
          <a:prstGeom prst="rect">
            <a:avLst/>
          </a:prstGeom>
        </p:spPr>
        <p:txBody>
          <a:bodyPr vert="horz" lIns="93141" tIns="46570" rIns="93141" bIns="46570" rtlCol="0"/>
          <a:lstStyle>
            <a:lvl1pPr algn="l">
              <a:defRPr sz="1200"/>
            </a:lvl1pPr>
          </a:lstStyle>
          <a:p>
            <a:endParaRPr lang="es-CO"/>
          </a:p>
        </p:txBody>
      </p:sp>
      <p:sp>
        <p:nvSpPr>
          <p:cNvPr id="3" name="2 Marcador de fecha"/>
          <p:cNvSpPr>
            <a:spLocks noGrp="1"/>
          </p:cNvSpPr>
          <p:nvPr>
            <p:ph type="dt" idx="1"/>
          </p:nvPr>
        </p:nvSpPr>
        <p:spPr>
          <a:xfrm>
            <a:off x="3967341" y="0"/>
            <a:ext cx="3035088" cy="464820"/>
          </a:xfrm>
          <a:prstGeom prst="rect">
            <a:avLst/>
          </a:prstGeom>
        </p:spPr>
        <p:txBody>
          <a:bodyPr vert="horz" lIns="93141" tIns="46570" rIns="93141" bIns="46570" rtlCol="0"/>
          <a:lstStyle>
            <a:lvl1pPr algn="r">
              <a:defRPr sz="1200"/>
            </a:lvl1pPr>
          </a:lstStyle>
          <a:p>
            <a:fld id="{76A74B96-80D7-4DA8-BF62-83FAC3626319}" type="datetimeFigureOut">
              <a:rPr lang="es-CO" smtClean="0"/>
              <a:t>2/03/2018</a:t>
            </a:fld>
            <a:endParaRPr lang="es-CO"/>
          </a:p>
        </p:txBody>
      </p:sp>
      <p:sp>
        <p:nvSpPr>
          <p:cNvPr id="4" name="3 Marcador de imagen de diapositiva"/>
          <p:cNvSpPr>
            <a:spLocks noGrp="1" noRot="1" noChangeAspect="1"/>
          </p:cNvSpPr>
          <p:nvPr>
            <p:ph type="sldImg" idx="2"/>
          </p:nvPr>
        </p:nvSpPr>
        <p:spPr>
          <a:xfrm>
            <a:off x="1177925" y="696913"/>
            <a:ext cx="4648200" cy="3486150"/>
          </a:xfrm>
          <a:prstGeom prst="rect">
            <a:avLst/>
          </a:prstGeom>
          <a:noFill/>
          <a:ln w="12700">
            <a:solidFill>
              <a:prstClr val="black"/>
            </a:solidFill>
          </a:ln>
        </p:spPr>
        <p:txBody>
          <a:bodyPr vert="horz" lIns="93141" tIns="46570" rIns="93141" bIns="46570" rtlCol="0" anchor="ctr"/>
          <a:lstStyle/>
          <a:p>
            <a:endParaRPr lang="es-CO"/>
          </a:p>
        </p:txBody>
      </p:sp>
      <p:sp>
        <p:nvSpPr>
          <p:cNvPr id="5" name="4 Marcador de notas"/>
          <p:cNvSpPr>
            <a:spLocks noGrp="1"/>
          </p:cNvSpPr>
          <p:nvPr>
            <p:ph type="body" sz="quarter" idx="3"/>
          </p:nvPr>
        </p:nvSpPr>
        <p:spPr>
          <a:xfrm>
            <a:off x="700405" y="4415790"/>
            <a:ext cx="5603240" cy="4183380"/>
          </a:xfrm>
          <a:prstGeom prst="rect">
            <a:avLst/>
          </a:prstGeom>
        </p:spPr>
        <p:txBody>
          <a:bodyPr vert="horz" lIns="93141" tIns="46570" rIns="93141" bIns="4657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5 Marcador de pie de página"/>
          <p:cNvSpPr>
            <a:spLocks noGrp="1"/>
          </p:cNvSpPr>
          <p:nvPr>
            <p:ph type="ftr" sz="quarter" idx="4"/>
          </p:nvPr>
        </p:nvSpPr>
        <p:spPr>
          <a:xfrm>
            <a:off x="0" y="8829967"/>
            <a:ext cx="3035088" cy="464820"/>
          </a:xfrm>
          <a:prstGeom prst="rect">
            <a:avLst/>
          </a:prstGeom>
        </p:spPr>
        <p:txBody>
          <a:bodyPr vert="horz" lIns="93141" tIns="46570" rIns="93141" bIns="46570" rtlCol="0" anchor="b"/>
          <a:lstStyle>
            <a:lvl1pPr algn="l">
              <a:defRPr sz="1200"/>
            </a:lvl1pPr>
          </a:lstStyle>
          <a:p>
            <a:endParaRPr lang="es-CO"/>
          </a:p>
        </p:txBody>
      </p:sp>
      <p:sp>
        <p:nvSpPr>
          <p:cNvPr id="7" name="6 Marcador de número de diapositiva"/>
          <p:cNvSpPr>
            <a:spLocks noGrp="1"/>
          </p:cNvSpPr>
          <p:nvPr>
            <p:ph type="sldNum" sz="quarter" idx="5"/>
          </p:nvPr>
        </p:nvSpPr>
        <p:spPr>
          <a:xfrm>
            <a:off x="3967341" y="8829967"/>
            <a:ext cx="3035088" cy="464820"/>
          </a:xfrm>
          <a:prstGeom prst="rect">
            <a:avLst/>
          </a:prstGeom>
        </p:spPr>
        <p:txBody>
          <a:bodyPr vert="horz" lIns="93141" tIns="46570" rIns="93141" bIns="46570" rtlCol="0" anchor="b"/>
          <a:lstStyle>
            <a:lvl1pPr algn="r">
              <a:defRPr sz="1200"/>
            </a:lvl1pPr>
          </a:lstStyle>
          <a:p>
            <a:fld id="{6F1FA9EC-95DA-43DE-9DE0-01AF947620AE}" type="slidenum">
              <a:rPr lang="es-CO" smtClean="0"/>
              <a:t>‹Nº›</a:t>
            </a:fld>
            <a:endParaRPr lang="es-CO"/>
          </a:p>
        </p:txBody>
      </p:sp>
    </p:spTree>
    <p:extLst>
      <p:ext uri="{BB962C8B-B14F-4D97-AF65-F5344CB8AC3E}">
        <p14:creationId xmlns:p14="http://schemas.microsoft.com/office/powerpoint/2010/main" val="2179459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dpFENHr5Vu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Font typeface="+mj-lt"/>
              <a:buAutoNum type="arabicPeriod"/>
            </a:pPr>
            <a:r>
              <a:rPr lang="es-CO" dirty="0" smtClean="0"/>
              <a:t>Saludo:</a:t>
            </a:r>
          </a:p>
          <a:p>
            <a:pPr marL="685800" lvl="1" indent="-228600">
              <a:buFont typeface="+mj-lt"/>
              <a:buAutoNum type="alphaLcParenR"/>
            </a:pPr>
            <a:r>
              <a:rPr lang="es-CO" dirty="0" smtClean="0"/>
              <a:t>Presentación personal como miembro del GTDAIP</a:t>
            </a:r>
          </a:p>
          <a:p>
            <a:pPr marL="685800" lvl="1" indent="-228600">
              <a:buFont typeface="+mj-lt"/>
              <a:buAutoNum type="alphaLcParenR"/>
            </a:pPr>
            <a:r>
              <a:rPr lang="es-CO" dirty="0" smtClean="0"/>
              <a:t>Presentación general del GTDAIP – Resolución 146 de 2014 para cumplir con las funciones de órgano garante otorgadas mediante la Ley 1712 de 2014, dentro de las cuales se encuentra la de capacitar y promocionar entre los sujetos obligados y las personas el DAIP, sus usos y beneficios.</a:t>
            </a:r>
          </a:p>
          <a:p>
            <a:pPr marL="685800" lvl="1" indent="-228600">
              <a:buFont typeface="+mj-lt"/>
              <a:buAutoNum type="alphaLcParenR"/>
            </a:pPr>
            <a:r>
              <a:rPr lang="es-CO" dirty="0" smtClean="0"/>
              <a:t>Coordinación por parte de la Viceprocuradora.</a:t>
            </a:r>
          </a:p>
          <a:p>
            <a:pPr marL="228600" indent="-228600">
              <a:buFont typeface="+mj-lt"/>
              <a:buAutoNum type="arabicPeriod"/>
            </a:pPr>
            <a:r>
              <a:rPr lang="es-CO" dirty="0" smtClean="0"/>
              <a:t>Metodología de la capacitación:</a:t>
            </a:r>
          </a:p>
          <a:p>
            <a:pPr marL="685800" lvl="1" indent="-228600">
              <a:buFont typeface="+mj-lt"/>
              <a:buAutoNum type="alphaLcParenR"/>
            </a:pPr>
            <a:r>
              <a:rPr lang="es-CO" dirty="0" smtClean="0"/>
              <a:t>Tiempo – duración aproximada de 3 horas.</a:t>
            </a:r>
          </a:p>
          <a:p>
            <a:pPr marL="685800" lvl="1" indent="-228600">
              <a:buFont typeface="+mj-lt"/>
              <a:buAutoNum type="alphaLcParenR"/>
            </a:pPr>
            <a:r>
              <a:rPr lang="es-CO" dirty="0" smtClean="0"/>
              <a:t>Break – 15 a 20 minutos. </a:t>
            </a:r>
          </a:p>
          <a:p>
            <a:pPr marL="685800" lvl="1" indent="-228600">
              <a:buFont typeface="+mj-lt"/>
              <a:buAutoNum type="alphaLcParenR"/>
            </a:pPr>
            <a:r>
              <a:rPr lang="es-CO" dirty="0" smtClean="0"/>
              <a:t>Finalización alrededor de las 11:00 am</a:t>
            </a:r>
          </a:p>
          <a:p>
            <a:pPr marL="228600" indent="-228600">
              <a:buFont typeface="+mj-lt"/>
              <a:buAutoNum type="arabicPeriod"/>
            </a:pPr>
            <a:r>
              <a:rPr lang="es-CO" dirty="0" smtClean="0"/>
              <a:t>Conocimiento del público:</a:t>
            </a:r>
          </a:p>
          <a:p>
            <a:pPr marL="685800" lvl="1" indent="-228600">
              <a:buFont typeface="+mj-lt"/>
              <a:buAutoNum type="alphaLcParenR"/>
            </a:pPr>
            <a:r>
              <a:rPr lang="es-CO" dirty="0" smtClean="0"/>
              <a:t>¿Quiénes vienen como sujetos obligados?</a:t>
            </a:r>
          </a:p>
          <a:p>
            <a:pPr marL="1200150" lvl="2" indent="-285750">
              <a:buFont typeface="+mj-lt"/>
              <a:buAutoNum type="romanLcPeriod"/>
            </a:pPr>
            <a:r>
              <a:rPr lang="es-CO" dirty="0" smtClean="0"/>
              <a:t>De instituciones públicas</a:t>
            </a:r>
          </a:p>
          <a:p>
            <a:pPr marL="1200150" lvl="2" indent="-285750">
              <a:buFont typeface="+mj-lt"/>
              <a:buAutoNum type="romanLcPeriod"/>
            </a:pPr>
            <a:r>
              <a:rPr lang="es-CO" dirty="0" smtClean="0"/>
              <a:t>De organizaciones privadas</a:t>
            </a:r>
          </a:p>
          <a:p>
            <a:pPr marL="685800" lvl="1" indent="-228600">
              <a:buFont typeface="+mj-lt"/>
              <a:buAutoNum type="alphaLcParenR"/>
            </a:pPr>
            <a:r>
              <a:rPr lang="es-CO" dirty="0" smtClean="0"/>
              <a:t>¿Quiénes vienen como personas interesadas?</a:t>
            </a:r>
          </a:p>
          <a:p>
            <a:pPr marL="685800" lvl="1" indent="-228600">
              <a:buFont typeface="+mj-lt"/>
              <a:buAutoNum type="alphaLcParenR"/>
            </a:pPr>
            <a:r>
              <a:rPr lang="es-CO" dirty="0" smtClean="0"/>
              <a:t>¿Qué entiende por transparencia?</a:t>
            </a:r>
          </a:p>
          <a:p>
            <a:pPr marL="685800" lvl="1" indent="-228600">
              <a:buFont typeface="+mj-lt"/>
              <a:buAutoNum type="alphaLcParenR"/>
            </a:pPr>
            <a:r>
              <a:rPr lang="es-CO" dirty="0" smtClean="0"/>
              <a:t>¿Qué conocen del DAIP?</a:t>
            </a:r>
          </a:p>
          <a:p>
            <a:pPr marL="228600" indent="-228600">
              <a:buFont typeface="+mj-lt"/>
              <a:buAutoNum type="arabicPeriod"/>
            </a:pPr>
            <a:r>
              <a:rPr lang="es-CO" dirty="0" smtClean="0"/>
              <a:t>Contextualización general de transparencia y DAIP:</a:t>
            </a:r>
          </a:p>
          <a:p>
            <a:pPr marL="685800" lvl="1" indent="-228600">
              <a:buFont typeface="+mj-lt"/>
              <a:buAutoNum type="alphaLcParenR"/>
            </a:pPr>
            <a:r>
              <a:rPr lang="es-CO" dirty="0" smtClean="0"/>
              <a:t>La transparencia se logra a través del uso del DAIP. </a:t>
            </a:r>
          </a:p>
          <a:p>
            <a:pPr marL="685800" lvl="1" indent="-228600">
              <a:buFont typeface="+mj-lt"/>
              <a:buAutoNum type="alphaLcParenR"/>
            </a:pPr>
            <a:r>
              <a:rPr lang="es-CO" dirty="0" smtClean="0"/>
              <a:t>El DAIP es la manera de materializar ese concepto de “transparencia”, de volverla tangible.</a:t>
            </a:r>
            <a:endParaRPr lang="es-CO" dirty="0"/>
          </a:p>
        </p:txBody>
      </p:sp>
      <p:sp>
        <p:nvSpPr>
          <p:cNvPr id="4" name="Marcador de número de diapositiva 3"/>
          <p:cNvSpPr>
            <a:spLocks noGrp="1"/>
          </p:cNvSpPr>
          <p:nvPr>
            <p:ph type="sldNum" sz="quarter" idx="10"/>
          </p:nvPr>
        </p:nvSpPr>
        <p:spPr/>
        <p:txBody>
          <a:bodyPr/>
          <a:lstStyle/>
          <a:p>
            <a:fld id="{6F1FA9EC-95DA-43DE-9DE0-01AF947620AE}" type="slidenum">
              <a:rPr lang="es-CO" smtClean="0"/>
              <a:t>1</a:t>
            </a:fld>
            <a:endParaRPr lang="es-CO"/>
          </a:p>
        </p:txBody>
      </p:sp>
    </p:spTree>
    <p:extLst>
      <p:ext uri="{BB962C8B-B14F-4D97-AF65-F5344CB8AC3E}">
        <p14:creationId xmlns:p14="http://schemas.microsoft.com/office/powerpoint/2010/main" val="39013028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0" y="4415790"/>
            <a:ext cx="7002429" cy="4696906"/>
          </a:xfrm>
        </p:spPr>
        <p:txBody>
          <a:bodyPr/>
          <a:lstStyle/>
          <a:p>
            <a:r>
              <a:rPr lang="es-CO" dirty="0" smtClean="0"/>
              <a:t>El artículo </a:t>
            </a:r>
            <a:r>
              <a:rPr lang="es-CO" b="1" i="0" u="none" strike="noStrike" kern="1200" dirty="0" smtClean="0">
                <a:solidFill>
                  <a:schemeClr val="tx1"/>
                </a:solidFill>
                <a:effectLst/>
              </a:rPr>
              <a:t>5 </a:t>
            </a:r>
            <a:r>
              <a:rPr lang="es-CO" i="0" u="none" strike="noStrike" kern="1200" dirty="0" smtClean="0">
                <a:solidFill>
                  <a:schemeClr val="tx1"/>
                </a:solidFill>
                <a:effectLst/>
              </a:rPr>
              <a:t>de la Ley 1712 de 2014 nos indica el ámbito de aplicación de la misma, disponiendo como sujetos obligados </a:t>
            </a:r>
            <a:r>
              <a:rPr lang="es-CO" b="0" i="0" kern="1200" dirty="0" smtClean="0">
                <a:solidFill>
                  <a:schemeClr val="tx1"/>
                </a:solidFill>
                <a:effectLst/>
              </a:rPr>
              <a:t>a:</a:t>
            </a:r>
          </a:p>
          <a:p>
            <a:r>
              <a:rPr lang="es-CO" b="0" i="0" kern="1200" dirty="0" smtClean="0">
                <a:solidFill>
                  <a:schemeClr val="tx1"/>
                </a:solidFill>
                <a:effectLst/>
              </a:rPr>
              <a:t>a) Toda entidad pública, incluyendo las pertenecientes a todas las Ramas del Poder Público, en todos los niveles de la estructura estatal, central o descentralizada por servicios o territorialmente, en los órdenes nacional, departamental, municipal y distrital. </a:t>
            </a:r>
            <a:r>
              <a:rPr lang="es-CO" b="1" i="0" kern="1200" dirty="0" smtClean="0">
                <a:solidFill>
                  <a:schemeClr val="accent2"/>
                </a:solidFill>
                <a:effectLst/>
              </a:rPr>
              <a:t>Que son los que denominamos “tradicionales”.</a:t>
            </a:r>
          </a:p>
          <a:p>
            <a:r>
              <a:rPr lang="es-CO" b="0" i="0" kern="1200" dirty="0" smtClean="0">
                <a:solidFill>
                  <a:schemeClr val="tx1"/>
                </a:solidFill>
                <a:effectLst/>
              </a:rPr>
              <a:t>b) Los órganos, organismos y entidades estatales independientes o autónomos y de control.</a:t>
            </a:r>
          </a:p>
          <a:p>
            <a:r>
              <a:rPr lang="es-CO" b="0" i="0" kern="1200" dirty="0" smtClean="0">
                <a:solidFill>
                  <a:schemeClr val="tx1"/>
                </a:solidFill>
                <a:effectLst/>
              </a:rPr>
              <a:t>c) Las personas naturales y jurídicas, públicas o privadas, que presten función pública, que presten servicios públicos respecto de la </a:t>
            </a:r>
            <a:r>
              <a:rPr lang="es-CO" b="1" i="0" u="sng" kern="1200" dirty="0" smtClean="0">
                <a:solidFill>
                  <a:schemeClr val="tx1"/>
                </a:solidFill>
                <a:effectLst/>
              </a:rPr>
              <a:t>información directamente relacionada con la prestación del servicio público</a:t>
            </a:r>
            <a:r>
              <a:rPr lang="es-CO" b="0" i="0" kern="1200" dirty="0" smtClean="0">
                <a:solidFill>
                  <a:schemeClr val="tx1"/>
                </a:solidFill>
                <a:effectLst/>
              </a:rPr>
              <a:t>.</a:t>
            </a:r>
          </a:p>
          <a:p>
            <a:r>
              <a:rPr lang="es-CO" b="0" i="0" kern="1200" dirty="0" smtClean="0">
                <a:solidFill>
                  <a:schemeClr val="tx1"/>
                </a:solidFill>
                <a:effectLst/>
              </a:rPr>
              <a:t>d) Cualquier persona natural, jurídica o dependencia de persona jurídica que desempeñe función pública o de autoridad pública, </a:t>
            </a:r>
            <a:r>
              <a:rPr lang="es-CO" b="1" i="0" u="sng" kern="1200" dirty="0" smtClean="0">
                <a:solidFill>
                  <a:schemeClr val="tx1"/>
                </a:solidFill>
                <a:effectLst/>
              </a:rPr>
              <a:t>respecto de la información directamente relacionada con el desempeño de su función</a:t>
            </a:r>
            <a:r>
              <a:rPr lang="es-CO" b="0" i="0" kern="1200" dirty="0" smtClean="0">
                <a:solidFill>
                  <a:schemeClr val="tx1"/>
                </a:solidFill>
                <a:effectLst/>
              </a:rPr>
              <a:t>.</a:t>
            </a:r>
          </a:p>
          <a:p>
            <a:r>
              <a:rPr lang="es-CO" b="0" i="0" kern="1200" dirty="0" smtClean="0">
                <a:solidFill>
                  <a:schemeClr val="tx1"/>
                </a:solidFill>
                <a:effectLst/>
              </a:rPr>
              <a:t>e) Las empresas públicas creadas por ley, las empresas del Estado y sociedades en que este tenga participación.</a:t>
            </a:r>
          </a:p>
          <a:p>
            <a:r>
              <a:rPr lang="es-CO" b="0" i="0" kern="1200" dirty="0" smtClean="0">
                <a:solidFill>
                  <a:schemeClr val="tx1"/>
                </a:solidFill>
                <a:effectLst/>
              </a:rPr>
              <a:t>f) Los partidos o movimientos políticos y los grupos significativos de ciudadanos.</a:t>
            </a:r>
          </a:p>
          <a:p>
            <a:r>
              <a:rPr lang="es-CO" b="0" i="0" kern="1200" dirty="0" smtClean="0">
                <a:solidFill>
                  <a:schemeClr val="tx1"/>
                </a:solidFill>
                <a:effectLst/>
              </a:rPr>
              <a:t>g) Las entidades que administren instituciones parafiscales, fondos o recursos de naturaleza u origen público.</a:t>
            </a:r>
          </a:p>
          <a:p>
            <a:endParaRPr lang="es-CO" b="0" i="0" kern="1200" dirty="0" smtClean="0">
              <a:solidFill>
                <a:schemeClr val="tx1"/>
              </a:solidFill>
              <a:effectLst/>
            </a:endParaRPr>
          </a:p>
          <a:p>
            <a:r>
              <a:rPr lang="es-CO" dirty="0" smtClean="0"/>
              <a:t>Los sujetos obligados de </a:t>
            </a:r>
            <a:r>
              <a:rPr lang="es-CO" dirty="0"/>
              <a:t>los </a:t>
            </a:r>
            <a:r>
              <a:rPr lang="es-CO" dirty="0" smtClean="0"/>
              <a:t>literales </a:t>
            </a:r>
            <a:r>
              <a:rPr lang="es-CO" dirty="0"/>
              <a:t>c</a:t>
            </a:r>
            <a:r>
              <a:rPr lang="es-CO" dirty="0" smtClean="0"/>
              <a:t>), d) y g) son </a:t>
            </a:r>
            <a:r>
              <a:rPr lang="es-CO" dirty="0"/>
              <a:t>sujetos obligados </a:t>
            </a:r>
            <a:r>
              <a:rPr lang="es-CO" dirty="0" smtClean="0"/>
              <a:t>en su mayoría de </a:t>
            </a:r>
            <a:r>
              <a:rPr lang="es-CO" dirty="0"/>
              <a:t>carácter privado, como las cámaras de comercio, las notarias, las </a:t>
            </a:r>
            <a:r>
              <a:rPr lang="es-CO" dirty="0" err="1"/>
              <a:t>EPSs</a:t>
            </a:r>
            <a:r>
              <a:rPr lang="es-CO" dirty="0"/>
              <a:t>, las curadurías que ejercen función pública; las empresas de servicios públicos como las de transporte, las </a:t>
            </a:r>
            <a:r>
              <a:rPr lang="es-CO" dirty="0" err="1"/>
              <a:t>IPSs</a:t>
            </a:r>
            <a:r>
              <a:rPr lang="es-CO" dirty="0"/>
              <a:t> , las empresas de telecomunicaciones, que prestan servicio público. y las que administran recursos públicos como las cajas de </a:t>
            </a:r>
            <a:r>
              <a:rPr lang="es-CO" dirty="0" smtClean="0"/>
              <a:t>compensación o las que administran parafiscales como </a:t>
            </a:r>
            <a:r>
              <a:rPr lang="es-CO" dirty="0" err="1" smtClean="0"/>
              <a:t>Fedegan</a:t>
            </a:r>
            <a:r>
              <a:rPr lang="es-CO" dirty="0" smtClean="0"/>
              <a:t>, la Federación Nacional de Cafeteros entre otras, sólo deberán publicar y responder a solicitudes de información relacionada con la función, servicio o recursos públicos.</a:t>
            </a:r>
            <a:endParaRPr lang="es-CO" dirty="0"/>
          </a:p>
          <a:p>
            <a:endParaRPr lang="es-CO" b="0" i="0" kern="1200" dirty="0" smtClean="0">
              <a:solidFill>
                <a:schemeClr val="tx1"/>
              </a:solidFill>
              <a:effectLst/>
            </a:endParaRPr>
          </a:p>
          <a:p>
            <a:r>
              <a:rPr lang="es-CO" i="0" kern="1200" dirty="0" smtClean="0">
                <a:solidFill>
                  <a:schemeClr val="tx1"/>
                </a:solidFill>
                <a:effectLst/>
              </a:rPr>
              <a:t>De acuerdo con un estudio realizado por la Secretaría de Transparencia de Presidencia de la República en el marco de cooperación con la Unión Europea, el Universo de Sujetos Obligados asciende a 71 mil, de los cuales según el Integra de la PGN alrededor de 11 mil son de carácter público, y el resto </a:t>
            </a:r>
            <a:r>
              <a:rPr lang="es-CO" dirty="0"/>
              <a:t>de carácter </a:t>
            </a:r>
            <a:r>
              <a:rPr lang="es-CO" dirty="0" smtClean="0"/>
              <a:t>privado.</a:t>
            </a:r>
            <a:endParaRPr lang="es-CO" i="0" kern="1200" dirty="0" smtClean="0">
              <a:solidFill>
                <a:schemeClr val="tx1"/>
              </a:solidFill>
              <a:effectLst/>
            </a:endParaRPr>
          </a:p>
        </p:txBody>
      </p:sp>
      <p:sp>
        <p:nvSpPr>
          <p:cNvPr id="4" name="Marcador de número de diapositiva 3"/>
          <p:cNvSpPr>
            <a:spLocks noGrp="1"/>
          </p:cNvSpPr>
          <p:nvPr>
            <p:ph type="sldNum" sz="quarter" idx="10"/>
          </p:nvPr>
        </p:nvSpPr>
        <p:spPr/>
        <p:txBody>
          <a:bodyPr/>
          <a:lstStyle/>
          <a:p>
            <a:fld id="{6F1FA9EC-95DA-43DE-9DE0-01AF947620AE}" type="slidenum">
              <a:rPr lang="es-CO" smtClean="0"/>
              <a:t>10</a:t>
            </a:fld>
            <a:endParaRPr lang="es-CO"/>
          </a:p>
        </p:txBody>
      </p:sp>
    </p:spTree>
    <p:extLst>
      <p:ext uri="{BB962C8B-B14F-4D97-AF65-F5344CB8AC3E}">
        <p14:creationId xmlns:p14="http://schemas.microsoft.com/office/powerpoint/2010/main" val="2223849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189657" y="4415790"/>
            <a:ext cx="6696744" cy="4696906"/>
          </a:xfrm>
        </p:spPr>
        <p:txBody>
          <a:bodyPr/>
          <a:lstStyle/>
          <a:p>
            <a:endParaRPr lang="es-CO" dirty="0"/>
          </a:p>
        </p:txBody>
      </p:sp>
      <p:sp>
        <p:nvSpPr>
          <p:cNvPr id="4" name="Marcador de número de diapositiva 3"/>
          <p:cNvSpPr>
            <a:spLocks noGrp="1"/>
          </p:cNvSpPr>
          <p:nvPr>
            <p:ph type="sldNum" sz="quarter" idx="10"/>
          </p:nvPr>
        </p:nvSpPr>
        <p:spPr/>
        <p:txBody>
          <a:bodyPr/>
          <a:lstStyle/>
          <a:p>
            <a:fld id="{6F1FA9EC-95DA-43DE-9DE0-01AF947620AE}" type="slidenum">
              <a:rPr lang="es-CO" smtClean="0"/>
              <a:t>11</a:t>
            </a:fld>
            <a:endParaRPr lang="es-CO"/>
          </a:p>
        </p:txBody>
      </p:sp>
    </p:spTree>
    <p:extLst>
      <p:ext uri="{BB962C8B-B14F-4D97-AF65-F5344CB8AC3E}">
        <p14:creationId xmlns:p14="http://schemas.microsoft.com/office/powerpoint/2010/main" val="16105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En</a:t>
            </a:r>
            <a:r>
              <a:rPr lang="es-CO" baseline="0" dirty="0" smtClean="0"/>
              <a:t> el Decreto 1081 de 2015, antes Decreto 103 de 2015, se indica que los siguientes documentos de gestión documental hacen parte de los mínimos de información a ser publicados a través de vínculo particular de Transparencia y Acceso a la Información Pública, y define lo que deben contener. Que es lo que se explicará a continuación.</a:t>
            </a:r>
            <a:endParaRPr lang="es-CO" dirty="0"/>
          </a:p>
        </p:txBody>
      </p:sp>
      <p:sp>
        <p:nvSpPr>
          <p:cNvPr id="4" name="Marcador de número de diapositiva 3"/>
          <p:cNvSpPr>
            <a:spLocks noGrp="1"/>
          </p:cNvSpPr>
          <p:nvPr>
            <p:ph type="sldNum" sz="quarter" idx="10"/>
          </p:nvPr>
        </p:nvSpPr>
        <p:spPr/>
        <p:txBody>
          <a:bodyPr/>
          <a:lstStyle/>
          <a:p>
            <a:fld id="{6F1FA9EC-95DA-43DE-9DE0-01AF947620AE}" type="slidenum">
              <a:rPr lang="es-CO" smtClean="0"/>
              <a:t>19</a:t>
            </a:fld>
            <a:endParaRPr lang="es-CO"/>
          </a:p>
        </p:txBody>
      </p:sp>
    </p:spTree>
    <p:extLst>
      <p:ext uri="{BB962C8B-B14F-4D97-AF65-F5344CB8AC3E}">
        <p14:creationId xmlns:p14="http://schemas.microsoft.com/office/powerpoint/2010/main" val="149874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El Registro de Activos de Información es un inventario de toda la información que genere, obtenga,</a:t>
            </a:r>
            <a:r>
              <a:rPr lang="es-CO" baseline="0" dirty="0" smtClean="0"/>
              <a:t> reproduzca o custodie un sujeto obligado. En este documento se deben plasmar todos los documentos, sean en físico o virtuales, en audio, en video o escritos, que existan, teniendo en cuenta los siguientes componentes:</a:t>
            </a:r>
          </a:p>
          <a:p>
            <a:endParaRPr lang="es-CO" dirty="0"/>
          </a:p>
        </p:txBody>
      </p:sp>
      <p:sp>
        <p:nvSpPr>
          <p:cNvPr id="4" name="Marcador de número de diapositiva 3"/>
          <p:cNvSpPr>
            <a:spLocks noGrp="1"/>
          </p:cNvSpPr>
          <p:nvPr>
            <p:ph type="sldNum" sz="quarter" idx="10"/>
          </p:nvPr>
        </p:nvSpPr>
        <p:spPr/>
        <p:txBody>
          <a:bodyPr/>
          <a:lstStyle/>
          <a:p>
            <a:fld id="{6F1FA9EC-95DA-43DE-9DE0-01AF947620AE}" type="slidenum">
              <a:rPr lang="es-CO" smtClean="0"/>
              <a:t>20</a:t>
            </a:fld>
            <a:endParaRPr lang="es-CO"/>
          </a:p>
        </p:txBody>
      </p:sp>
    </p:spTree>
    <p:extLst>
      <p:ext uri="{BB962C8B-B14F-4D97-AF65-F5344CB8AC3E}">
        <p14:creationId xmlns:p14="http://schemas.microsoft.com/office/powerpoint/2010/main" val="2298951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s-CO" smtClean="0"/>
          </a:p>
        </p:txBody>
      </p:sp>
      <p:sp>
        <p:nvSpPr>
          <p:cNvPr id="28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56727" indent="-291049">
              <a:defRPr sz="2400">
                <a:solidFill>
                  <a:schemeClr val="tx1"/>
                </a:solidFill>
                <a:latin typeface="Arial" pitchFamily="34" charset="0"/>
                <a:ea typeface="ＭＳ Ｐゴシック" pitchFamily="34" charset="-128"/>
              </a:defRPr>
            </a:lvl2pPr>
            <a:lvl3pPr marL="1164196" indent="-232839">
              <a:defRPr sz="2400">
                <a:solidFill>
                  <a:schemeClr val="tx1"/>
                </a:solidFill>
                <a:latin typeface="Arial" pitchFamily="34" charset="0"/>
                <a:ea typeface="ＭＳ Ｐゴシック" pitchFamily="34" charset="-128"/>
              </a:defRPr>
            </a:lvl3pPr>
            <a:lvl4pPr marL="1629874" indent="-232839">
              <a:defRPr sz="2400">
                <a:solidFill>
                  <a:schemeClr val="tx1"/>
                </a:solidFill>
                <a:latin typeface="Arial" pitchFamily="34" charset="0"/>
                <a:ea typeface="ＭＳ Ｐゴシック" pitchFamily="34" charset="-128"/>
              </a:defRPr>
            </a:lvl4pPr>
            <a:lvl5pPr marL="2095553" indent="-232839">
              <a:defRPr sz="2400">
                <a:solidFill>
                  <a:schemeClr val="tx1"/>
                </a:solidFill>
                <a:latin typeface="Arial" pitchFamily="34" charset="0"/>
                <a:ea typeface="ＭＳ Ｐゴシック" pitchFamily="34" charset="-128"/>
              </a:defRPr>
            </a:lvl5pPr>
            <a:lvl6pPr marL="2561230" indent="-232839"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6907" indent="-232839"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2586" indent="-232839"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8264" indent="-232839"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82002D96-F810-4FB4-BD21-B093C3B35A89}" type="slidenum">
              <a:rPr lang="en-US" altLang="es-CO" sz="1200"/>
              <a:pPr/>
              <a:t>48</a:t>
            </a:fld>
            <a:endParaRPr lang="en-US" altLang="es-CO" sz="1200"/>
          </a:p>
        </p:txBody>
      </p:sp>
    </p:spTree>
    <p:extLst>
      <p:ext uri="{BB962C8B-B14F-4D97-AF65-F5344CB8AC3E}">
        <p14:creationId xmlns:p14="http://schemas.microsoft.com/office/powerpoint/2010/main" val="1700233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6F1FA9EC-95DA-43DE-9DE0-01AF947620AE}" type="slidenum">
              <a:rPr lang="es-CO" smtClean="0"/>
              <a:t>2</a:t>
            </a:fld>
            <a:endParaRPr lang="es-CO"/>
          </a:p>
        </p:txBody>
      </p:sp>
    </p:spTree>
    <p:extLst>
      <p:ext uri="{BB962C8B-B14F-4D97-AF65-F5344CB8AC3E}">
        <p14:creationId xmlns:p14="http://schemas.microsoft.com/office/powerpoint/2010/main" val="4256690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700405" y="4415790"/>
            <a:ext cx="5603240" cy="4624898"/>
          </a:xfrm>
        </p:spPr>
        <p:txBody>
          <a:bodyPr/>
          <a:lstStyle/>
          <a:p>
            <a:r>
              <a:rPr lang="es-CO" dirty="0" smtClean="0"/>
              <a:t>Tendencia internacional</a:t>
            </a:r>
            <a:r>
              <a:rPr lang="es-CO" baseline="0" dirty="0" smtClean="0"/>
              <a:t> a formular legislaciones e instituciones que promuevan el acceso a la información pública.</a:t>
            </a:r>
          </a:p>
          <a:p>
            <a:endParaRPr lang="es-CO" baseline="0" dirty="0" smtClean="0"/>
          </a:p>
          <a:p>
            <a:r>
              <a:rPr lang="es-CO" baseline="0" dirty="0" smtClean="0"/>
              <a:t>En 1990 habían 10 países con leyes</a:t>
            </a:r>
            <a:r>
              <a:rPr lang="es-CO" dirty="0" smtClean="0"/>
              <a:t> que promueven este derecho, y para el 2014 ya 100 países cuentan con una Ley de Acceso a la Información Pública, en América Latina entre 20 a 35 países, y Colombia. </a:t>
            </a:r>
          </a:p>
          <a:p>
            <a:endParaRPr lang="es-CO" dirty="0"/>
          </a:p>
          <a:p>
            <a:r>
              <a:rPr lang="es-CO" dirty="0" smtClean="0"/>
              <a:t>Como vemos no hemos sido ajenos a esta tendencia mundial. Este tipo de regulación, incluso se </a:t>
            </a:r>
            <a:r>
              <a:rPr lang="es-CO" dirty="0" err="1" smtClean="0"/>
              <a:t>peude</a:t>
            </a:r>
            <a:r>
              <a:rPr lang="es-CO" dirty="0" smtClean="0"/>
              <a:t> encontrar en las convenciones contra la corrupción de las Naciones Unidas y de la Organización de Estados Americanos (OEA).</a:t>
            </a:r>
          </a:p>
          <a:p>
            <a:endParaRPr lang="es-CO" dirty="0"/>
          </a:p>
          <a:p>
            <a:r>
              <a:rPr lang="es-CO" dirty="0" smtClean="0"/>
              <a:t>En Colombia esta ley fue promovida por la sociedad civil, específicamente por la Alianza Más Información Más Derecho, constituida por seis (6) organizaciones entre las cuales se encuentran por ejemplo  Transparencia por Colombia, la FLIP y de </a:t>
            </a:r>
            <a:r>
              <a:rPr lang="es-CO" dirty="0" err="1" smtClean="0"/>
              <a:t>Dejusticia</a:t>
            </a:r>
            <a:r>
              <a:rPr lang="es-CO" dirty="0" smtClean="0"/>
              <a:t>.</a:t>
            </a:r>
          </a:p>
          <a:p>
            <a:endParaRPr lang="es-CO" dirty="0"/>
          </a:p>
          <a:p>
            <a:r>
              <a:rPr lang="es-CO" dirty="0" smtClean="0"/>
              <a:t>En 2011 se presenta el proyecto de ley ante la Cámara de Representantes.</a:t>
            </a:r>
          </a:p>
          <a:p>
            <a:r>
              <a:rPr lang="es-CO" dirty="0" smtClean="0"/>
              <a:t>En 2012 pasa al Senado de la República.</a:t>
            </a:r>
          </a:p>
          <a:p>
            <a:r>
              <a:rPr lang="es-CO" dirty="0" smtClean="0"/>
              <a:t>En mayo de 2013 la Corte Constitucional lo declara exequible, acorde con la Constitución mediante Sentencia 273 de 2014.</a:t>
            </a:r>
          </a:p>
          <a:p>
            <a:r>
              <a:rPr lang="es-CO" dirty="0" smtClean="0"/>
              <a:t>En marzo de 2014, finalmente, el Presidente sanciona la Ley Estatutaria.</a:t>
            </a:r>
          </a:p>
          <a:p>
            <a:endParaRPr lang="es-CO" dirty="0"/>
          </a:p>
          <a:p>
            <a:r>
              <a:rPr lang="es-CO" dirty="0" smtClean="0"/>
              <a:t>A continuación, vamos a presentar un video del Consejo Para La Transparencia de Chile (CPLT), por medio del cual se explica brevemente de que se trata el derecho y de donde surge – siguiente diapositiva.</a:t>
            </a:r>
          </a:p>
          <a:p>
            <a:endParaRPr lang="es-CO" dirty="0" smtClean="0"/>
          </a:p>
        </p:txBody>
      </p:sp>
      <p:sp>
        <p:nvSpPr>
          <p:cNvPr id="4" name="Marcador de número de diapositiva 3"/>
          <p:cNvSpPr>
            <a:spLocks noGrp="1"/>
          </p:cNvSpPr>
          <p:nvPr>
            <p:ph type="sldNum" sz="quarter" idx="10"/>
          </p:nvPr>
        </p:nvSpPr>
        <p:spPr/>
        <p:txBody>
          <a:bodyPr/>
          <a:lstStyle/>
          <a:p>
            <a:fld id="{6F1FA9EC-95DA-43DE-9DE0-01AF947620AE}" type="slidenum">
              <a:rPr lang="es-CO" smtClean="0"/>
              <a:t>3</a:t>
            </a:fld>
            <a:endParaRPr lang="es-CO"/>
          </a:p>
        </p:txBody>
      </p:sp>
    </p:spTree>
    <p:extLst>
      <p:ext uri="{BB962C8B-B14F-4D97-AF65-F5344CB8AC3E}">
        <p14:creationId xmlns:p14="http://schemas.microsoft.com/office/powerpoint/2010/main" val="2908011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VERIFICAR ANTES DE LA PRESENTACIÓN:</a:t>
            </a:r>
          </a:p>
          <a:p>
            <a:endParaRPr lang="es-CO" dirty="0"/>
          </a:p>
          <a:p>
            <a:pPr marL="228600" indent="-228600">
              <a:buFont typeface="+mj-lt"/>
              <a:buAutoNum type="arabicPeriod"/>
            </a:pPr>
            <a:r>
              <a:rPr lang="es-CO" dirty="0" smtClean="0"/>
              <a:t>QUE FUNCIONE EN EL COMPUTADOR. A VECES TIENE DIFICULTADES SI NO TIENE EL COMPUTADOR ALGÚN REPRODUCTOR INSTALADO</a:t>
            </a:r>
          </a:p>
          <a:p>
            <a:pPr marL="228600" indent="-228600">
              <a:buFont typeface="+mj-lt"/>
              <a:buAutoNum type="arabicPeriod"/>
            </a:pPr>
            <a:r>
              <a:rPr lang="es-CO" dirty="0" smtClean="0"/>
              <a:t>VERIFICAR QUE ESTÉ CONECTADO EL SONIDO.</a:t>
            </a:r>
          </a:p>
          <a:p>
            <a:pPr marL="228600" indent="-228600">
              <a:buFont typeface="+mj-lt"/>
              <a:buAutoNum type="arabicPeriod"/>
            </a:pPr>
            <a:r>
              <a:rPr lang="es-CO" dirty="0" smtClean="0"/>
              <a:t>HAY QUE COLOCAR EL CURSOR SOBRE LA IMAGEN GRIS Y AHÍ APARECE EL “VÍNCULO” DE “PLAY”.</a:t>
            </a:r>
          </a:p>
          <a:p>
            <a:pPr marL="228600" indent="-228600">
              <a:buFont typeface="+mj-lt"/>
              <a:buAutoNum type="arabicPeriod"/>
            </a:pPr>
            <a:endParaRPr lang="es-CO" dirty="0"/>
          </a:p>
          <a:p>
            <a:r>
              <a:rPr lang="es-CO" dirty="0" smtClean="0"/>
              <a:t>Aquí encuentran el vínculo a </a:t>
            </a:r>
            <a:r>
              <a:rPr lang="es-CO" dirty="0" err="1" smtClean="0"/>
              <a:t>youtube</a:t>
            </a:r>
            <a:r>
              <a:rPr lang="es-CO" dirty="0" smtClean="0"/>
              <a:t> desde donde se puede proyectar si cuentan con BUEN internet:</a:t>
            </a:r>
          </a:p>
          <a:p>
            <a:endParaRPr lang="es-CO" dirty="0"/>
          </a:p>
          <a:p>
            <a:r>
              <a:rPr lang="es-CO" dirty="0">
                <a:hlinkClick r:id="rId3"/>
              </a:rPr>
              <a:t>https://www.youtube.com/watch?v=dpFENHr5VuU</a:t>
            </a:r>
            <a:endParaRPr lang="es-CO" dirty="0"/>
          </a:p>
          <a:p>
            <a:endParaRPr lang="es-CO" dirty="0"/>
          </a:p>
        </p:txBody>
      </p:sp>
      <p:sp>
        <p:nvSpPr>
          <p:cNvPr id="4" name="Marcador de número de diapositiva 3"/>
          <p:cNvSpPr>
            <a:spLocks noGrp="1"/>
          </p:cNvSpPr>
          <p:nvPr>
            <p:ph type="sldNum" sz="quarter" idx="10"/>
          </p:nvPr>
        </p:nvSpPr>
        <p:spPr/>
        <p:txBody>
          <a:bodyPr/>
          <a:lstStyle/>
          <a:p>
            <a:fld id="{6F1FA9EC-95DA-43DE-9DE0-01AF947620AE}" type="slidenum">
              <a:rPr lang="es-CO" smtClean="0"/>
              <a:t>4</a:t>
            </a:fld>
            <a:endParaRPr lang="es-CO"/>
          </a:p>
        </p:txBody>
      </p:sp>
    </p:spTree>
    <p:extLst>
      <p:ext uri="{BB962C8B-B14F-4D97-AF65-F5344CB8AC3E}">
        <p14:creationId xmlns:p14="http://schemas.microsoft.com/office/powerpoint/2010/main" val="882945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O" dirty="0" smtClean="0"/>
              <a:t>Para el caso específico Chileno, la ley de acceso a la información pública se sancionó en 2009, luego de que la Corte Interamericana de Derechos Humanos (CIDH) en 2007 condenara al país por el caso de Claude Reyes.</a:t>
            </a:r>
          </a:p>
          <a:p>
            <a:endParaRPr lang="es-CO" dirty="0"/>
          </a:p>
          <a:p>
            <a:r>
              <a:rPr lang="es-CO" dirty="0"/>
              <a:t>En este caso, el ciudadano chileno acudió a la </a:t>
            </a:r>
            <a:r>
              <a:rPr lang="es-CO" dirty="0" smtClean="0"/>
              <a:t>CIDH como alternativa a la negación de la entrega de información pública por parte de la Comisión de Inversiones Extranjeras sobre un proyecto minero específico que se iba a desarrollar en una zona forestal.</a:t>
            </a:r>
          </a:p>
          <a:p>
            <a:endParaRPr lang="es-CO" dirty="0"/>
          </a:p>
          <a:p>
            <a:r>
              <a:rPr lang="es-CO" dirty="0"/>
              <a:t>L</a:t>
            </a:r>
            <a:r>
              <a:rPr lang="es-CO" dirty="0" smtClean="0"/>
              <a:t>a CIDH en su sentencia reconoce el Derecho Humano de Acceder a la Información Pública al considerarlo como “parte” del Derecho de Libertad de Expresión.</a:t>
            </a:r>
          </a:p>
          <a:p>
            <a:endParaRPr lang="es-CO" dirty="0" smtClean="0"/>
          </a:p>
          <a:p>
            <a:r>
              <a:rPr lang="es-CO" dirty="0" smtClean="0"/>
              <a:t>Este caso se considera un hito importante por ser la primera condena por violación al derecho de acceso a la información pública en la región.</a:t>
            </a:r>
          </a:p>
          <a:p>
            <a:endParaRPr lang="es-CO" dirty="0"/>
          </a:p>
          <a:p>
            <a:r>
              <a:rPr lang="es-CO" dirty="0" smtClean="0"/>
              <a:t>Para quienes estén interesados en conocer a profundidad el caso, dejamos este vínculo en el cual pueden acceder a la sentencia en su totalidad.</a:t>
            </a:r>
            <a:endParaRPr lang="es-CO" dirty="0"/>
          </a:p>
        </p:txBody>
      </p:sp>
      <p:sp>
        <p:nvSpPr>
          <p:cNvPr id="4" name="3 Marcador de número de diapositiva"/>
          <p:cNvSpPr>
            <a:spLocks noGrp="1"/>
          </p:cNvSpPr>
          <p:nvPr>
            <p:ph type="sldNum" sz="quarter" idx="10"/>
          </p:nvPr>
        </p:nvSpPr>
        <p:spPr/>
        <p:txBody>
          <a:bodyPr/>
          <a:lstStyle/>
          <a:p>
            <a:fld id="{6F1FA9EC-95DA-43DE-9DE0-01AF947620AE}" type="slidenum">
              <a:rPr lang="es-CO" smtClean="0"/>
              <a:t>5</a:t>
            </a:fld>
            <a:endParaRPr lang="es-CO" dirty="0"/>
          </a:p>
        </p:txBody>
      </p:sp>
    </p:spTree>
    <p:extLst>
      <p:ext uri="{BB962C8B-B14F-4D97-AF65-F5344CB8AC3E}">
        <p14:creationId xmlns:p14="http://schemas.microsoft.com/office/powerpoint/2010/main" val="2043506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0" y="4233699"/>
            <a:ext cx="7004050" cy="4878997"/>
          </a:xfrm>
        </p:spPr>
        <p:txBody>
          <a:bodyPr/>
          <a:lstStyle/>
          <a:p>
            <a:r>
              <a:rPr lang="es-CO" sz="1100" dirty="0" smtClean="0"/>
              <a:t>Luego</a:t>
            </a:r>
            <a:r>
              <a:rPr lang="es-CO" sz="1100" baseline="0" dirty="0" smtClean="0"/>
              <a:t> de la contextualización del DAIP, entramos a definirlo.</a:t>
            </a:r>
          </a:p>
          <a:p>
            <a:endParaRPr lang="es-CO" sz="700" dirty="0"/>
          </a:p>
          <a:p>
            <a:r>
              <a:rPr lang="es-CO" sz="1100" baseline="0" dirty="0" smtClean="0"/>
              <a:t>En el artículo 4 de la Ley 1712 de 2014, se especifica que “</a:t>
            </a:r>
            <a:r>
              <a:rPr lang="es-CO" sz="1100" i="1" baseline="0" dirty="0" smtClean="0"/>
              <a:t>e</a:t>
            </a:r>
            <a:r>
              <a:rPr lang="es-CO" sz="1100" i="1" dirty="0" smtClean="0"/>
              <a:t>n </a:t>
            </a:r>
            <a:r>
              <a:rPr lang="es-CO" sz="1100" i="1" dirty="0"/>
              <a:t>ejercicio del derecho fundamental de acceso a la información, </a:t>
            </a:r>
            <a:r>
              <a:rPr lang="es-CO" sz="1100" b="1" i="1" u="sng" dirty="0"/>
              <a:t>toda persona </a:t>
            </a:r>
            <a:r>
              <a:rPr lang="es-CO" sz="1100" i="1" dirty="0"/>
              <a:t>puede conocer sobre la </a:t>
            </a:r>
            <a:r>
              <a:rPr lang="es-CO" sz="1100" b="1" i="1" u="sng" dirty="0"/>
              <a:t>existencia y acceder a la información pública</a:t>
            </a:r>
            <a:r>
              <a:rPr lang="es-CO" sz="1100" i="1" dirty="0"/>
              <a:t> en posesión o bajo control de los </a:t>
            </a:r>
            <a:r>
              <a:rPr lang="es-CO" sz="1100" b="1" i="1" u="sng" dirty="0"/>
              <a:t>sujetos obligados</a:t>
            </a:r>
            <a:r>
              <a:rPr lang="es-CO" sz="1100" i="1" dirty="0"/>
              <a:t>. </a:t>
            </a:r>
            <a:endParaRPr lang="es-CO" sz="1100" i="1" dirty="0" smtClean="0"/>
          </a:p>
          <a:p>
            <a:endParaRPr lang="es-CO" sz="700" i="1" dirty="0"/>
          </a:p>
          <a:p>
            <a:r>
              <a:rPr lang="es-CO" sz="1100" i="1" dirty="0" smtClean="0"/>
              <a:t>El </a:t>
            </a:r>
            <a:r>
              <a:rPr lang="es-CO" sz="1100" i="1" dirty="0"/>
              <a:t>acceso a la información solamente podrá ser restringido excepcionalmente. Las excepciones serán limitadas y proporcionales, deberán estar contempladas en la ley o en la </a:t>
            </a:r>
            <a:r>
              <a:rPr lang="es-CO" sz="1100" i="1" dirty="0" smtClean="0"/>
              <a:t>Constitución…</a:t>
            </a:r>
          </a:p>
          <a:p>
            <a:endParaRPr lang="es-CO" sz="700" i="1" dirty="0"/>
          </a:p>
          <a:p>
            <a:r>
              <a:rPr lang="es-CO" sz="1100" i="1" dirty="0" smtClean="0"/>
              <a:t>… El </a:t>
            </a:r>
            <a:r>
              <a:rPr lang="es-CO" sz="1100" i="1" dirty="0"/>
              <a:t>derecho de acceso a la información genera la obligación correlativa de </a:t>
            </a:r>
            <a:r>
              <a:rPr lang="es-CO" sz="1100" b="1" i="1" u="sng" dirty="0"/>
              <a:t>divulgar </a:t>
            </a:r>
            <a:r>
              <a:rPr lang="es-CO" sz="1100" i="1" dirty="0"/>
              <a:t>proactivamente la información pública y </a:t>
            </a:r>
            <a:r>
              <a:rPr lang="es-CO" sz="1100" b="1" i="1" u="sng" dirty="0"/>
              <a:t>responder </a:t>
            </a:r>
            <a:r>
              <a:rPr lang="es-CO" sz="1100" i="1" dirty="0"/>
              <a:t>de buena fe, de manera adecuada, veraz, oportuna y accesible a las solicitudes de acceso, </a:t>
            </a:r>
            <a:r>
              <a:rPr lang="es-CO" sz="1100" i="1" dirty="0" smtClean="0"/>
              <a:t>…</a:t>
            </a:r>
          </a:p>
          <a:p>
            <a:endParaRPr lang="es-CO" sz="700" i="1" dirty="0"/>
          </a:p>
          <a:p>
            <a:r>
              <a:rPr lang="es-CO" sz="1100" i="1" dirty="0" smtClean="0"/>
              <a:t>… lo </a:t>
            </a:r>
            <a:r>
              <a:rPr lang="es-CO" sz="1100" i="1" dirty="0"/>
              <a:t>que a su vez conlleva la obligación de </a:t>
            </a:r>
            <a:r>
              <a:rPr lang="es-CO" sz="1100" b="1" i="1" u="sng" dirty="0"/>
              <a:t>producir o capturar la información pública</a:t>
            </a:r>
            <a:r>
              <a:rPr lang="es-CO" sz="1100" i="1" dirty="0"/>
              <a:t>. Para cumplir lo anterior los sujetos obligados deberán </a:t>
            </a:r>
            <a:r>
              <a:rPr lang="es-CO" sz="1100" b="1" i="1" u="sng" dirty="0"/>
              <a:t>implementar procedimientos </a:t>
            </a:r>
            <a:r>
              <a:rPr lang="es-CO" sz="1100" i="1" dirty="0" smtClean="0"/>
              <a:t>archivísticos que </a:t>
            </a:r>
            <a:r>
              <a:rPr lang="es-CO" sz="1100" i="1" dirty="0"/>
              <a:t>garanticen la disponibilidad en el tiempo de documentos electrónicos </a:t>
            </a:r>
            <a:r>
              <a:rPr lang="es-CO" sz="1100" i="1" dirty="0" smtClean="0"/>
              <a:t>auténticos”.</a:t>
            </a:r>
            <a:endParaRPr lang="es-CO" sz="1100" i="1" dirty="0"/>
          </a:p>
          <a:p>
            <a:endParaRPr lang="es-CO" sz="700" baseline="0" dirty="0" smtClean="0"/>
          </a:p>
          <a:p>
            <a:r>
              <a:rPr lang="es-CO" sz="1100" baseline="0" dirty="0" smtClean="0"/>
              <a:t>Luego el DAIP comprende las</a:t>
            </a:r>
            <a:r>
              <a:rPr lang="es-CO" sz="1100" dirty="0" smtClean="0"/>
              <a:t> obligaciones de divulgar información proactivamente, más responder a solicitudes de información, y para ello hay que contar con una adecuada gestión documental.</a:t>
            </a:r>
            <a:endParaRPr lang="es-CO" sz="1100" baseline="0" dirty="0" smtClean="0"/>
          </a:p>
          <a:p>
            <a:endParaRPr lang="es-CO" sz="1100" baseline="0" dirty="0" smtClean="0"/>
          </a:p>
          <a:p>
            <a:r>
              <a:rPr lang="es-CO" sz="1100" baseline="0" dirty="0" smtClean="0"/>
              <a:t>Adicionalmente,</a:t>
            </a:r>
            <a:r>
              <a:rPr lang="es-CO" sz="1100" dirty="0" smtClean="0"/>
              <a:t> el DAIP en Colombia está consagrado en la Constitución Política en diferentes artículos:</a:t>
            </a:r>
          </a:p>
          <a:p>
            <a:endParaRPr lang="es-CO" sz="700" dirty="0" smtClean="0"/>
          </a:p>
          <a:p>
            <a:r>
              <a:rPr lang="es-CO" sz="1100" b="1" dirty="0" smtClean="0"/>
              <a:t>Derecho de Petición – “Artículo </a:t>
            </a:r>
            <a:r>
              <a:rPr lang="es-CO" sz="1100" b="1" dirty="0"/>
              <a:t>23. </a:t>
            </a:r>
            <a:r>
              <a:rPr lang="es-CO" sz="1100" i="1" dirty="0"/>
              <a:t>Toda persona tiene derecho a presentar peticiones respetuosas a las autoridades por motivos de interés general o particular y a obtener pronta resolución. El legislador podrá reglamentar su ejercicio ante organizaciones privadas para garantizar los derechos </a:t>
            </a:r>
            <a:r>
              <a:rPr lang="es-CO" sz="1100" i="1" dirty="0" smtClean="0"/>
              <a:t>fundamentales</a:t>
            </a:r>
            <a:r>
              <a:rPr lang="es-CO" sz="1100" dirty="0" smtClean="0"/>
              <a:t>”.</a:t>
            </a:r>
          </a:p>
          <a:p>
            <a:endParaRPr lang="es-CO" sz="700" baseline="0" dirty="0" smtClean="0"/>
          </a:p>
          <a:p>
            <a:r>
              <a:rPr lang="es-CO" sz="1100" b="1" dirty="0" smtClean="0"/>
              <a:t>“</a:t>
            </a:r>
            <a:r>
              <a:rPr lang="es-CO" sz="1100" b="1" i="1" dirty="0" smtClean="0"/>
              <a:t>Artículo </a:t>
            </a:r>
            <a:r>
              <a:rPr lang="es-CO" sz="1100" b="1" i="1" dirty="0"/>
              <a:t>74. </a:t>
            </a:r>
            <a:r>
              <a:rPr lang="es-CO" sz="1100" i="1" dirty="0"/>
              <a:t>Todas las personas tienen derecho a acceder a los documentos públicos salvo los casos que establezca la </a:t>
            </a:r>
            <a:r>
              <a:rPr lang="es-CO" sz="1100" i="1" dirty="0" smtClean="0"/>
              <a:t>ley</a:t>
            </a:r>
            <a:r>
              <a:rPr lang="es-CO" sz="1100" dirty="0" smtClean="0"/>
              <a:t>”, el cual de acuerdo con jurisprudencia constitucional se halla íntimamente relacionado con el </a:t>
            </a:r>
          </a:p>
          <a:p>
            <a:endParaRPr lang="es-CO" sz="700" dirty="0" smtClean="0"/>
          </a:p>
          <a:p>
            <a:r>
              <a:rPr lang="es-CO" sz="1100" b="1" dirty="0" smtClean="0"/>
              <a:t>Derecho de Libertad de Expresión:</a:t>
            </a:r>
            <a:r>
              <a:rPr lang="es-CO" sz="1100" dirty="0" smtClean="0"/>
              <a:t> Artículo 20: derecho fundamental “</a:t>
            </a:r>
            <a:r>
              <a:rPr lang="es-CO" sz="1100" i="1" dirty="0" smtClean="0"/>
              <a:t>de informar y recibir información veraz e imparcial”. </a:t>
            </a:r>
          </a:p>
          <a:p>
            <a:endParaRPr lang="es-CO" sz="700" i="1" dirty="0" smtClean="0"/>
          </a:p>
          <a:p>
            <a:r>
              <a:rPr lang="es-CO" sz="1100" dirty="0" smtClean="0"/>
              <a:t>Ver Sentencia 273 de 2013</a:t>
            </a:r>
          </a:p>
        </p:txBody>
      </p:sp>
      <p:sp>
        <p:nvSpPr>
          <p:cNvPr id="4" name="Marcador de número de diapositiva 3"/>
          <p:cNvSpPr>
            <a:spLocks noGrp="1"/>
          </p:cNvSpPr>
          <p:nvPr>
            <p:ph type="sldNum" sz="quarter" idx="10"/>
          </p:nvPr>
        </p:nvSpPr>
        <p:spPr/>
        <p:txBody>
          <a:bodyPr/>
          <a:lstStyle/>
          <a:p>
            <a:fld id="{6F1FA9EC-95DA-43DE-9DE0-01AF947620AE}" type="slidenum">
              <a:rPr lang="es-CO" smtClean="0"/>
              <a:t>6</a:t>
            </a:fld>
            <a:endParaRPr lang="es-CO" dirty="0"/>
          </a:p>
        </p:txBody>
      </p:sp>
    </p:spTree>
    <p:extLst>
      <p:ext uri="{BB962C8B-B14F-4D97-AF65-F5344CB8AC3E}">
        <p14:creationId xmlns:p14="http://schemas.microsoft.com/office/powerpoint/2010/main" val="2207498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El DAIP es considerado como un derecho “llave” que me permite:</a:t>
            </a:r>
          </a:p>
          <a:p>
            <a:pPr marL="171450" indent="-171450">
              <a:buFont typeface="Arial" panose="020B0604020202020204" pitchFamily="34" charset="0"/>
              <a:buChar char="•"/>
            </a:pPr>
            <a:r>
              <a:rPr lang="es-CO" dirty="0" smtClean="0"/>
              <a:t>Ejercer otros derechos fundamentales,</a:t>
            </a:r>
            <a:r>
              <a:rPr lang="es-CO" baseline="0" dirty="0" smtClean="0"/>
              <a:t> como el de la salud, la educación y demás.</a:t>
            </a:r>
          </a:p>
          <a:p>
            <a:pPr marL="171450" indent="-171450">
              <a:buFont typeface="Arial" panose="020B0604020202020204" pitchFamily="34" charset="0"/>
              <a:buChar char="•"/>
            </a:pPr>
            <a:r>
              <a:rPr lang="es-CO" dirty="0" smtClean="0"/>
              <a:t>Conocer los servicios que presta el estado, sus trámites, procedimientos, costos, subsidios, certificaciones, etc.</a:t>
            </a:r>
          </a:p>
          <a:p>
            <a:pPr marL="171450" indent="-171450">
              <a:buFont typeface="Arial" panose="020B0604020202020204" pitchFamily="34" charset="0"/>
              <a:buChar char="•"/>
            </a:pPr>
            <a:r>
              <a:rPr lang="es-CO" dirty="0" smtClean="0"/>
              <a:t>Ejercer los </a:t>
            </a:r>
            <a:r>
              <a:rPr lang="es-CO" dirty="0"/>
              <a:t>políticos, </a:t>
            </a:r>
            <a:r>
              <a:rPr lang="es-CO" dirty="0" smtClean="0"/>
              <a:t>del voto, de la participación ciudadana, etc.</a:t>
            </a:r>
            <a:endParaRPr lang="es-CO" dirty="0"/>
          </a:p>
        </p:txBody>
      </p:sp>
      <p:sp>
        <p:nvSpPr>
          <p:cNvPr id="4" name="Marcador de número de diapositiva 3"/>
          <p:cNvSpPr>
            <a:spLocks noGrp="1"/>
          </p:cNvSpPr>
          <p:nvPr>
            <p:ph type="sldNum" sz="quarter" idx="10"/>
          </p:nvPr>
        </p:nvSpPr>
        <p:spPr/>
        <p:txBody>
          <a:bodyPr/>
          <a:lstStyle/>
          <a:p>
            <a:fld id="{6F1FA9EC-95DA-43DE-9DE0-01AF947620AE}" type="slidenum">
              <a:rPr lang="es-CO" smtClean="0"/>
              <a:t>7</a:t>
            </a:fld>
            <a:endParaRPr lang="es-CO"/>
          </a:p>
        </p:txBody>
      </p:sp>
    </p:spTree>
    <p:extLst>
      <p:ext uri="{BB962C8B-B14F-4D97-AF65-F5344CB8AC3E}">
        <p14:creationId xmlns:p14="http://schemas.microsoft.com/office/powerpoint/2010/main" val="1714995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189657" y="4415790"/>
            <a:ext cx="6696744" cy="4624898"/>
          </a:xfrm>
        </p:spPr>
        <p:txBody>
          <a:bodyPr/>
          <a:lstStyle/>
          <a:p>
            <a:r>
              <a:rPr lang="es-CO" dirty="0"/>
              <a:t>Actualmente existe una creciente demanda de transparencia por parte de los ciudadanos, quienes exigen una mayor participación en los procesos y decisiones públicas. Las sociedades hoy son cada vez más complejas, con lo que los espacios y oportunidades para el mal uso de los recursos públicos también han aumentado, reduciendo los niveles de confianza en las autoridades e instituciones públicas, las cuales han sido creadas para servir a la sociedad (</a:t>
            </a:r>
            <a:r>
              <a:rPr lang="es-CO" dirty="0" err="1"/>
              <a:t>Blanlot</a:t>
            </a:r>
            <a:r>
              <a:rPr lang="es-CO" dirty="0"/>
              <a:t>).</a:t>
            </a:r>
          </a:p>
          <a:p>
            <a:endParaRPr lang="es-CO" dirty="0" smtClean="0"/>
          </a:p>
          <a:p>
            <a:r>
              <a:rPr lang="es-CO" dirty="0" smtClean="0"/>
              <a:t>Como respuesta a esta demanda se ha desarrollado el nuevo paradigma o concepto de Gobierno Abierto, por medio del cual se busca entablar una constante conversación con los ciudadanos con el fin de oír lo que ellos dicen y solicitan, toma decisiones basados en sus necesidades y preferencias, facilita la colaboración entre ciudadanos y funcionarios en el desarrollo de los servicios que se prestan y comunica todo lo que decide, y lo hace de forma abierta y transparente (calderón y Lorenzo, 2010-2011).</a:t>
            </a:r>
          </a:p>
          <a:p>
            <a:endParaRPr lang="es-CO" dirty="0"/>
          </a:p>
          <a:p>
            <a:r>
              <a:rPr lang="es-CO" dirty="0" smtClean="0"/>
              <a:t>Las políticas de Gobierno Abierto han permitido </a:t>
            </a:r>
            <a:r>
              <a:rPr lang="es-CO" dirty="0"/>
              <a:t>avanzar en materia de transparencia, acceso a la información pública, rendición de cuentas e </a:t>
            </a:r>
            <a:r>
              <a:rPr lang="es-CO" dirty="0" smtClean="0"/>
              <a:t>integridad, entendiendo la “transparencia” </a:t>
            </a:r>
            <a:r>
              <a:rPr lang="es-CO" dirty="0"/>
              <a:t>como </a:t>
            </a:r>
            <a:r>
              <a:rPr lang="es-CO" dirty="0" smtClean="0"/>
              <a:t>“</a:t>
            </a:r>
            <a:r>
              <a:rPr lang="es-CO" i="1" dirty="0" smtClean="0"/>
              <a:t>un </a:t>
            </a:r>
            <a:r>
              <a:rPr lang="es-CO" i="1" dirty="0"/>
              <a:t>valor democrático, ligado a la veracidad, confiabilidad, calidad, accesibilidad y oportunidad de la información producida por la Organización para el público en general y para todos los grupos interesados en el conjunto o en parte de sus actividades, en sus fuentes de financiamiento, en sus logros y resultados y en sus </a:t>
            </a:r>
            <a:r>
              <a:rPr lang="es-CO" i="1" dirty="0" smtClean="0"/>
              <a:t>dificultades</a:t>
            </a:r>
            <a:r>
              <a:rPr lang="es-CO" dirty="0" smtClean="0"/>
              <a:t>”. </a:t>
            </a:r>
          </a:p>
          <a:p>
            <a:endParaRPr lang="es-CO" dirty="0"/>
          </a:p>
          <a:p>
            <a:r>
              <a:rPr lang="es-CO" dirty="0" smtClean="0"/>
              <a:t>Así mismo, </a:t>
            </a:r>
            <a:r>
              <a:rPr lang="es-CO" sz="1200" b="0" i="0" kern="1200" dirty="0" smtClean="0">
                <a:solidFill>
                  <a:schemeClr val="tx1"/>
                </a:solidFill>
                <a:effectLst/>
                <a:latin typeface="+mn-lt"/>
                <a:ea typeface="+mn-ea"/>
                <a:cs typeface="+mn-cs"/>
              </a:rPr>
              <a:t>“</a:t>
            </a:r>
            <a:r>
              <a:rPr lang="es-CO" sz="1200" b="0" i="1" kern="1200" dirty="0" smtClean="0">
                <a:solidFill>
                  <a:schemeClr val="tx1"/>
                </a:solidFill>
                <a:effectLst/>
                <a:latin typeface="+mn-lt"/>
                <a:ea typeface="+mn-ea"/>
                <a:cs typeface="+mn-cs"/>
              </a:rPr>
              <a:t>La gestión de los datos en formatos abiertos para el acceso y uso de la información pública puede traer beneficios inimaginables ya que abre una puerta a la innovación y al conocimiento</a:t>
            </a:r>
            <a:r>
              <a:rPr lang="es-CO" sz="1200" b="0" i="0" kern="1200" dirty="0" smtClean="0">
                <a:solidFill>
                  <a:schemeClr val="tx1"/>
                </a:solidFill>
                <a:effectLst/>
                <a:latin typeface="+mn-lt"/>
                <a:ea typeface="+mn-ea"/>
                <a:cs typeface="+mn-cs"/>
              </a:rPr>
              <a:t>…”</a:t>
            </a:r>
            <a:r>
              <a:rPr lang="es-CO" dirty="0" smtClean="0"/>
              <a:t> </a:t>
            </a:r>
            <a:r>
              <a:rPr lang="es-CO" dirty="0"/>
              <a:t>(Jorge </a:t>
            </a:r>
            <a:r>
              <a:rPr lang="es-CO" dirty="0" err="1"/>
              <a:t>Máttar</a:t>
            </a:r>
            <a:r>
              <a:rPr lang="es-CO" dirty="0" smtClean="0"/>
              <a:t>), que se puede potencializar con el uso de las tecnologías, no sólo acercándose a las personas para la </a:t>
            </a:r>
            <a:r>
              <a:rPr lang="es-CO" dirty="0" err="1" smtClean="0"/>
              <a:t>prestanción</a:t>
            </a:r>
            <a:r>
              <a:rPr lang="es-CO" dirty="0" smtClean="0"/>
              <a:t> de los servicios, sino usándolos como medios para grandes procesamientos de datos que permitan realizar análisis profundos sobre lo público.</a:t>
            </a:r>
            <a:endParaRPr lang="es-CO" sz="1200" b="0" i="0" kern="1200" dirty="0" smtClean="0">
              <a:solidFill>
                <a:schemeClr val="tx1"/>
              </a:solidFill>
              <a:effectLst/>
              <a:latin typeface="+mn-lt"/>
              <a:ea typeface="+mn-ea"/>
              <a:cs typeface="+mn-cs"/>
            </a:endParaRPr>
          </a:p>
          <a:p>
            <a:endParaRPr lang="es-CO" dirty="0"/>
          </a:p>
        </p:txBody>
      </p:sp>
      <p:sp>
        <p:nvSpPr>
          <p:cNvPr id="4" name="Marcador de número de diapositiva 3"/>
          <p:cNvSpPr>
            <a:spLocks noGrp="1"/>
          </p:cNvSpPr>
          <p:nvPr>
            <p:ph type="sldNum" sz="quarter" idx="10"/>
          </p:nvPr>
        </p:nvSpPr>
        <p:spPr/>
        <p:txBody>
          <a:bodyPr/>
          <a:lstStyle/>
          <a:p>
            <a:fld id="{6F1FA9EC-95DA-43DE-9DE0-01AF947620AE}" type="slidenum">
              <a:rPr lang="es-CO" smtClean="0"/>
              <a:t>8</a:t>
            </a:fld>
            <a:endParaRPr lang="es-CO"/>
          </a:p>
        </p:txBody>
      </p:sp>
    </p:spTree>
    <p:extLst>
      <p:ext uri="{BB962C8B-B14F-4D97-AF65-F5344CB8AC3E}">
        <p14:creationId xmlns:p14="http://schemas.microsoft.com/office/powerpoint/2010/main" val="945804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Entendiendo</a:t>
            </a:r>
            <a:r>
              <a:rPr lang="es-CO" baseline="0" dirty="0" smtClean="0"/>
              <a:t> que el DAIP es la manera de materializar la transparencia, vemos como sus beneficios son:</a:t>
            </a:r>
          </a:p>
          <a:p>
            <a:pPr marL="171450" indent="-171450">
              <a:buFont typeface="Arial" panose="020B0604020202020204" pitchFamily="34" charset="0"/>
              <a:buChar char="•"/>
            </a:pPr>
            <a:r>
              <a:rPr lang="es-ES" sz="1200" dirty="0" smtClean="0">
                <a:latin typeface="Calibri" pitchFamily="34" charset="0"/>
              </a:rPr>
              <a:t>La potencialización de la participación ciudadana.</a:t>
            </a:r>
          </a:p>
          <a:p>
            <a:pPr marL="171450" indent="-171450">
              <a:buFont typeface="Arial" panose="020B0604020202020204" pitchFamily="34" charset="0"/>
              <a:buChar char="•"/>
            </a:pPr>
            <a:r>
              <a:rPr lang="es-ES" sz="1200" dirty="0" smtClean="0">
                <a:latin typeface="Calibri" pitchFamily="34" charset="0"/>
              </a:rPr>
              <a:t>El inhibir y disuadir malas prácticas en la gestión pública.</a:t>
            </a:r>
          </a:p>
          <a:p>
            <a:pPr marL="171450" indent="-171450">
              <a:buFont typeface="Arial" panose="020B0604020202020204" pitchFamily="34" charset="0"/>
              <a:buChar char="•"/>
            </a:pPr>
            <a:r>
              <a:rPr lang="es-ES" sz="1200" dirty="0" smtClean="0">
                <a:latin typeface="Calibri" pitchFamily="34" charset="0"/>
              </a:rPr>
              <a:t>El mejora la eficiencia y la modernización de la gestión en el ámbito público.</a:t>
            </a:r>
          </a:p>
          <a:p>
            <a:pPr marL="171450" indent="-171450">
              <a:buFont typeface="Arial" panose="020B0604020202020204" pitchFamily="34" charset="0"/>
              <a:buChar char="•"/>
            </a:pPr>
            <a:r>
              <a:rPr lang="es-CO" sz="1200" dirty="0" smtClean="0"/>
              <a:t>El mejorar el sistema democrático.</a:t>
            </a:r>
          </a:p>
          <a:p>
            <a:pPr marL="171450" indent="-171450">
              <a:buFont typeface="Arial" panose="020B0604020202020204" pitchFamily="34" charset="0"/>
              <a:buChar char="•"/>
            </a:pPr>
            <a:r>
              <a:rPr lang="es-CO" sz="1200" dirty="0" smtClean="0"/>
              <a:t>El permitir el ejercicio de los Derechos ciudadanos.</a:t>
            </a:r>
          </a:p>
          <a:p>
            <a:pPr marL="171450" indent="-171450">
              <a:buFont typeface="Arial" panose="020B0604020202020204" pitchFamily="34" charset="0"/>
              <a:buChar char="•"/>
            </a:pPr>
            <a:r>
              <a:rPr lang="es-CO" sz="1200" dirty="0" smtClean="0"/>
              <a:t>El incrementar la confianza institucional.</a:t>
            </a:r>
          </a:p>
          <a:p>
            <a:pPr marL="171450" indent="-171450">
              <a:buFont typeface="Arial" panose="020B0604020202020204" pitchFamily="34" charset="0"/>
              <a:buChar char="•"/>
            </a:pPr>
            <a:r>
              <a:rPr lang="es-CO" dirty="0">
                <a:latin typeface="Calibri" pitchFamily="34" charset="0"/>
              </a:rPr>
              <a:t>Entre otros </a:t>
            </a:r>
            <a:endParaRPr lang="es-ES" dirty="0">
              <a:latin typeface="Calibri" pitchFamily="34" charset="0"/>
            </a:endParaRPr>
          </a:p>
          <a:p>
            <a:endParaRPr lang="es-CO" dirty="0"/>
          </a:p>
        </p:txBody>
      </p:sp>
      <p:sp>
        <p:nvSpPr>
          <p:cNvPr id="4" name="Marcador de número de diapositiva 3"/>
          <p:cNvSpPr>
            <a:spLocks noGrp="1"/>
          </p:cNvSpPr>
          <p:nvPr>
            <p:ph type="sldNum" sz="quarter" idx="10"/>
          </p:nvPr>
        </p:nvSpPr>
        <p:spPr/>
        <p:txBody>
          <a:bodyPr/>
          <a:lstStyle/>
          <a:p>
            <a:fld id="{6F1FA9EC-95DA-43DE-9DE0-01AF947620AE}" type="slidenum">
              <a:rPr lang="es-CO" smtClean="0"/>
              <a:t>9</a:t>
            </a:fld>
            <a:endParaRPr lang="es-CO"/>
          </a:p>
        </p:txBody>
      </p:sp>
    </p:spTree>
    <p:extLst>
      <p:ext uri="{BB962C8B-B14F-4D97-AF65-F5344CB8AC3E}">
        <p14:creationId xmlns:p14="http://schemas.microsoft.com/office/powerpoint/2010/main" val="3413381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Rectángulo"/>
          <p:cNvSpPr/>
          <p:nvPr userDrawn="1"/>
        </p:nvSpPr>
        <p:spPr>
          <a:xfrm>
            <a:off x="0" y="6525343"/>
            <a:ext cx="9140676" cy="33833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1 Título"/>
          <p:cNvSpPr>
            <a:spLocks noGrp="1"/>
          </p:cNvSpPr>
          <p:nvPr>
            <p:ph type="ctrTitle" hasCustomPrompt="1"/>
          </p:nvPr>
        </p:nvSpPr>
        <p:spPr>
          <a:xfrm>
            <a:off x="684138" y="2204864"/>
            <a:ext cx="7772400" cy="1470025"/>
          </a:xfrm>
          <a:solidFill>
            <a:schemeClr val="tx2"/>
          </a:solidFill>
        </p:spPr>
        <p:txBody>
          <a:bodyPr/>
          <a:lstStyle>
            <a:lvl1pPr>
              <a:defRPr b="1" baseline="0">
                <a:solidFill>
                  <a:schemeClr val="bg1"/>
                </a:solidFill>
              </a:defRPr>
            </a:lvl1pPr>
          </a:lstStyle>
          <a:p>
            <a:r>
              <a:rPr lang="es-ES" dirty="0" smtClean="0"/>
              <a:t>Ley de Transparencia y Derecho de Acceso a información Pública</a:t>
            </a:r>
            <a:endParaRPr lang="es-CO" dirty="0"/>
          </a:p>
        </p:txBody>
      </p:sp>
      <p:sp>
        <p:nvSpPr>
          <p:cNvPr id="3" name="2 Subtítulo"/>
          <p:cNvSpPr>
            <a:spLocks noGrp="1"/>
          </p:cNvSpPr>
          <p:nvPr>
            <p:ph type="subTitle" idx="1" hasCustomPrompt="1"/>
          </p:nvPr>
        </p:nvSpPr>
        <p:spPr>
          <a:xfrm>
            <a:off x="1369938" y="3933056"/>
            <a:ext cx="6400800" cy="1752600"/>
          </a:xfrm>
        </p:spPr>
        <p:txBody>
          <a:bodyPr/>
          <a:lstStyle>
            <a:lvl1pPr marL="0" indent="0" algn="ctr">
              <a:buNone/>
              <a:defRPr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dirty="0" smtClean="0"/>
              <a:t>Grupo de Transparencia y del Derecho de Acceso a Información Pública</a:t>
            </a:r>
            <a:endParaRPr lang="es-CO" dirty="0"/>
          </a:p>
        </p:txBody>
      </p:sp>
      <p:sp>
        <p:nvSpPr>
          <p:cNvPr id="4" name="3 Marcador de fecha"/>
          <p:cNvSpPr>
            <a:spLocks noGrp="1"/>
          </p:cNvSpPr>
          <p:nvPr>
            <p:ph type="dt" sz="half" idx="10"/>
          </p:nvPr>
        </p:nvSpPr>
        <p:spPr>
          <a:xfrm>
            <a:off x="251520" y="6495975"/>
            <a:ext cx="2133600" cy="365125"/>
          </a:xfrm>
        </p:spPr>
        <p:txBody>
          <a:bodyPr/>
          <a:lstStyle>
            <a:lvl1pPr>
              <a:defRPr>
                <a:solidFill>
                  <a:schemeClr val="bg1"/>
                </a:solidFill>
              </a:defRPr>
            </a:lvl1pPr>
          </a:lstStyle>
          <a:p>
            <a:r>
              <a:rPr lang="es-CO" dirty="0" smtClean="0"/>
              <a:t>Fecha</a:t>
            </a:r>
            <a:endParaRPr lang="es-CO" dirty="0"/>
          </a:p>
        </p:txBody>
      </p:sp>
      <p:sp>
        <p:nvSpPr>
          <p:cNvPr id="5" name="4 Marcador de pie de página"/>
          <p:cNvSpPr>
            <a:spLocks noGrp="1"/>
          </p:cNvSpPr>
          <p:nvPr>
            <p:ph type="ftr" sz="quarter" idx="11"/>
          </p:nvPr>
        </p:nvSpPr>
        <p:spPr>
          <a:xfrm>
            <a:off x="3122538" y="6525343"/>
            <a:ext cx="2895600" cy="365125"/>
          </a:xfrm>
        </p:spPr>
        <p:txBody>
          <a:bodyPr/>
          <a:lstStyle>
            <a:lvl1pPr>
              <a:defRPr>
                <a:solidFill>
                  <a:schemeClr val="bg1"/>
                </a:solidFill>
              </a:defRPr>
            </a:lvl1pPr>
          </a:lstStyle>
          <a:p>
            <a:r>
              <a:rPr lang="es-CO" dirty="0" smtClean="0"/>
              <a:t>Lugar</a:t>
            </a:r>
            <a:endParaRPr lang="es-CO" dirty="0"/>
          </a:p>
        </p:txBody>
      </p:sp>
      <p:pic>
        <p:nvPicPr>
          <p:cNvPr id="1026" name="Picture 2" descr="http://www.procuraduria.gov.co/portal/media/image/news_images/543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682" r="28392"/>
          <a:stretch/>
        </p:blipFill>
        <p:spPr bwMode="auto">
          <a:xfrm>
            <a:off x="3868514" y="0"/>
            <a:ext cx="1403648" cy="186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168615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DCB95B3C-219C-44EB-9BA3-91F5343BB0F9}" type="datetimeFigureOut">
              <a:rPr lang="es-CO" smtClean="0"/>
              <a:t>2/03/2018</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AADE039-C8B6-41C6-93D1-D8358A5E1398}" type="slidenum">
              <a:rPr lang="es-CO" smtClean="0"/>
              <a:t>‹Nº›</a:t>
            </a:fld>
            <a:endParaRPr lang="es-CO"/>
          </a:p>
        </p:txBody>
      </p:sp>
    </p:spTree>
    <p:extLst>
      <p:ext uri="{BB962C8B-B14F-4D97-AF65-F5344CB8AC3E}">
        <p14:creationId xmlns:p14="http://schemas.microsoft.com/office/powerpoint/2010/main" val="426430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CO"/>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10"/>
          </p:nvPr>
        </p:nvSpPr>
        <p:spPr/>
        <p:txBody>
          <a:bodyPr/>
          <a:lstStyle/>
          <a:p>
            <a:fld id="{DCB95B3C-219C-44EB-9BA3-91F5343BB0F9}" type="datetimeFigureOut">
              <a:rPr lang="es-CO" smtClean="0"/>
              <a:t>2/03/2018</a:t>
            </a:fld>
            <a:endParaRPr lang="es-CO"/>
          </a:p>
        </p:txBody>
      </p:sp>
      <p:sp>
        <p:nvSpPr>
          <p:cNvPr id="5" name="4 Marcador de pie de página"/>
          <p:cNvSpPr>
            <a:spLocks noGrp="1"/>
          </p:cNvSpPr>
          <p:nvPr>
            <p:ph type="ftr" sz="quarter" idx="11"/>
          </p:nvPr>
        </p:nvSpPr>
        <p:spPr/>
        <p:txBody>
          <a:bodyPr/>
          <a:lstStyle/>
          <a:p>
            <a:endParaRPr lang="es-CO"/>
          </a:p>
        </p:txBody>
      </p:sp>
      <p:sp>
        <p:nvSpPr>
          <p:cNvPr id="6" name="5 Marcador de número de diapositiva"/>
          <p:cNvSpPr>
            <a:spLocks noGrp="1"/>
          </p:cNvSpPr>
          <p:nvPr>
            <p:ph type="sldNum" sz="quarter" idx="12"/>
          </p:nvPr>
        </p:nvSpPr>
        <p:spPr/>
        <p:txBody>
          <a:bodyPr/>
          <a:lstStyle/>
          <a:p>
            <a:fld id="{4AADE039-C8B6-41C6-93D1-D8358A5E1398}" type="slidenum">
              <a:rPr lang="es-CO" smtClean="0"/>
              <a:t>‹Nº›</a:t>
            </a:fld>
            <a:endParaRPr lang="es-CO"/>
          </a:p>
        </p:txBody>
      </p:sp>
    </p:spTree>
    <p:extLst>
      <p:ext uri="{BB962C8B-B14F-4D97-AF65-F5344CB8AC3E}">
        <p14:creationId xmlns:p14="http://schemas.microsoft.com/office/powerpoint/2010/main" val="421306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0" y="116632"/>
            <a:ext cx="9137825" cy="980728"/>
          </a:xfrm>
          <a:solidFill>
            <a:schemeClr val="tx2"/>
          </a:solidFill>
        </p:spPr>
        <p:txBody>
          <a:bodyPr>
            <a:normAutofit/>
          </a:bodyPr>
          <a:lstStyle>
            <a:lvl1pPr>
              <a:defRPr sz="3200">
                <a:solidFill>
                  <a:schemeClr val="bg1"/>
                </a:solidFill>
              </a:defRPr>
            </a:lvl1pPr>
          </a:lstStyle>
          <a:p>
            <a:r>
              <a:rPr lang="es-ES" dirty="0" smtClean="0"/>
              <a:t>Haga clic para modificar el estilo de título del patrón</a:t>
            </a:r>
            <a:endParaRPr lang="es-CO" dirty="0"/>
          </a:p>
        </p:txBody>
      </p:sp>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8" name="7 Rectángulo"/>
          <p:cNvSpPr/>
          <p:nvPr userDrawn="1"/>
        </p:nvSpPr>
        <p:spPr>
          <a:xfrm>
            <a:off x="0" y="6525343"/>
            <a:ext cx="8388424" cy="33833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Picture 2" descr="http://www.procuraduria.gov.co/portal/media/image/news_images/543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682" r="28392"/>
          <a:stretch/>
        </p:blipFill>
        <p:spPr bwMode="auto">
          <a:xfrm>
            <a:off x="8388424" y="5860813"/>
            <a:ext cx="749401" cy="99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56792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682712" y="3356992"/>
            <a:ext cx="7772400" cy="1362075"/>
          </a:xfrm>
        </p:spPr>
        <p:txBody>
          <a:bodyPr anchor="t"/>
          <a:lstStyle>
            <a:lvl1pPr algn="l">
              <a:defRPr sz="4000" b="1" cap="all"/>
            </a:lvl1pPr>
          </a:lstStyle>
          <a:p>
            <a:r>
              <a:rPr lang="es-ES" dirty="0" smtClean="0"/>
              <a:t>Haga clic para modificar el estilo de título del patrón</a:t>
            </a:r>
            <a:endParaRPr lang="es-CO" dirty="0"/>
          </a:p>
        </p:txBody>
      </p:sp>
      <p:sp>
        <p:nvSpPr>
          <p:cNvPr id="7" name="1 Título"/>
          <p:cNvSpPr txBox="1">
            <a:spLocks/>
          </p:cNvSpPr>
          <p:nvPr userDrawn="1"/>
        </p:nvSpPr>
        <p:spPr>
          <a:xfrm>
            <a:off x="0" y="116632"/>
            <a:ext cx="9137825" cy="980728"/>
          </a:xfrm>
          <a:prstGeom prst="rect">
            <a:avLst/>
          </a:prstGeom>
          <a:solidFill>
            <a:schemeClr val="tx2"/>
          </a:solidFill>
        </p:spPr>
        <p:txBody>
          <a:bodyPr vert="horz" lIns="91440" tIns="45720" rIns="91440" bIns="45720" rtlCol="0" anchor="ctr">
            <a:normAutofit/>
          </a:bodyPr>
          <a:lstStyle>
            <a:lvl1pPr algn="ctr" defTabSz="914400" rtl="0" eaLnBrk="1" latinLnBrk="0" hangingPunct="1">
              <a:spcBef>
                <a:spcPct val="0"/>
              </a:spcBef>
              <a:buNone/>
              <a:defRPr sz="3200" kern="1200">
                <a:solidFill>
                  <a:schemeClr val="bg1"/>
                </a:solidFill>
                <a:latin typeface="+mj-lt"/>
                <a:ea typeface="+mj-ea"/>
                <a:cs typeface="+mj-cs"/>
              </a:defRPr>
            </a:lvl1pPr>
          </a:lstStyle>
          <a:p>
            <a:endParaRPr lang="es-CO" dirty="0"/>
          </a:p>
        </p:txBody>
      </p:sp>
      <p:sp>
        <p:nvSpPr>
          <p:cNvPr id="8" name="7 Rectángulo"/>
          <p:cNvSpPr/>
          <p:nvPr userDrawn="1"/>
        </p:nvSpPr>
        <p:spPr>
          <a:xfrm>
            <a:off x="0" y="6525343"/>
            <a:ext cx="8388424" cy="33833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Picture 2" descr="http://www.procuraduria.gov.co/portal/media/image/news_images/543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682" r="28392"/>
          <a:stretch/>
        </p:blipFill>
        <p:spPr bwMode="auto">
          <a:xfrm>
            <a:off x="8388424" y="5860813"/>
            <a:ext cx="749401" cy="99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0742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9" name="1 Título"/>
          <p:cNvSpPr>
            <a:spLocks noGrp="1"/>
          </p:cNvSpPr>
          <p:nvPr>
            <p:ph type="title"/>
          </p:nvPr>
        </p:nvSpPr>
        <p:spPr>
          <a:xfrm>
            <a:off x="0" y="116632"/>
            <a:ext cx="9137825" cy="980728"/>
          </a:xfrm>
          <a:solidFill>
            <a:schemeClr val="tx2"/>
          </a:solidFill>
        </p:spPr>
        <p:txBody>
          <a:bodyPr>
            <a:normAutofit/>
          </a:bodyPr>
          <a:lstStyle>
            <a:lvl1pPr>
              <a:defRPr sz="3200">
                <a:solidFill>
                  <a:schemeClr val="bg1"/>
                </a:solidFill>
              </a:defRPr>
            </a:lvl1pPr>
          </a:lstStyle>
          <a:p>
            <a:r>
              <a:rPr lang="es-ES" dirty="0" smtClean="0"/>
              <a:t>Haga clic para modificar el estilo de título del patrón</a:t>
            </a:r>
            <a:endParaRPr lang="es-CO" dirty="0"/>
          </a:p>
        </p:txBody>
      </p:sp>
      <p:sp>
        <p:nvSpPr>
          <p:cNvPr id="11" name="10 Rectángulo"/>
          <p:cNvSpPr/>
          <p:nvPr userDrawn="1"/>
        </p:nvSpPr>
        <p:spPr>
          <a:xfrm>
            <a:off x="0" y="6525343"/>
            <a:ext cx="8388424" cy="33833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Picture 2" descr="http://www.procuraduria.gov.co/portal/media/image/news_images/543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682" r="28392"/>
          <a:stretch/>
        </p:blipFill>
        <p:spPr bwMode="auto">
          <a:xfrm>
            <a:off x="8388424" y="5860813"/>
            <a:ext cx="749401" cy="99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3557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395536" y="141277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smtClean="0"/>
              <a:t>Haga clic para modificar el estilo de texto del patrón</a:t>
            </a:r>
          </a:p>
        </p:txBody>
      </p:sp>
      <p:sp>
        <p:nvSpPr>
          <p:cNvPr id="4" name="3 Marcador de contenido"/>
          <p:cNvSpPr>
            <a:spLocks noGrp="1"/>
          </p:cNvSpPr>
          <p:nvPr>
            <p:ph sz="half" idx="2"/>
          </p:nvPr>
        </p:nvSpPr>
        <p:spPr>
          <a:xfrm>
            <a:off x="395536" y="206084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5" name="4 Marcador de texto"/>
          <p:cNvSpPr>
            <a:spLocks noGrp="1"/>
          </p:cNvSpPr>
          <p:nvPr>
            <p:ph type="body" sz="quarter" idx="3"/>
          </p:nvPr>
        </p:nvSpPr>
        <p:spPr>
          <a:xfrm>
            <a:off x="4700637" y="141277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smtClean="0"/>
              <a:t>Haga clic para modificar el estilo de texto del patrón</a:t>
            </a:r>
          </a:p>
        </p:txBody>
      </p:sp>
      <p:sp>
        <p:nvSpPr>
          <p:cNvPr id="6" name="5 Marcador de contenido"/>
          <p:cNvSpPr>
            <a:spLocks noGrp="1"/>
          </p:cNvSpPr>
          <p:nvPr>
            <p:ph sz="quarter" idx="4"/>
          </p:nvPr>
        </p:nvSpPr>
        <p:spPr>
          <a:xfrm>
            <a:off x="4708897" y="206084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10" name="1 Título"/>
          <p:cNvSpPr>
            <a:spLocks noGrp="1"/>
          </p:cNvSpPr>
          <p:nvPr>
            <p:ph type="title"/>
          </p:nvPr>
        </p:nvSpPr>
        <p:spPr>
          <a:xfrm>
            <a:off x="0" y="116632"/>
            <a:ext cx="9137825" cy="980728"/>
          </a:xfrm>
          <a:solidFill>
            <a:schemeClr val="tx2"/>
          </a:solidFill>
        </p:spPr>
        <p:txBody>
          <a:bodyPr>
            <a:normAutofit/>
          </a:bodyPr>
          <a:lstStyle>
            <a:lvl1pPr>
              <a:defRPr sz="3200">
                <a:solidFill>
                  <a:schemeClr val="bg1"/>
                </a:solidFill>
              </a:defRPr>
            </a:lvl1pPr>
          </a:lstStyle>
          <a:p>
            <a:r>
              <a:rPr lang="es-ES" dirty="0" smtClean="0"/>
              <a:t>Haga clic para modificar el estilo de título del patrón</a:t>
            </a:r>
            <a:endParaRPr lang="es-CO" dirty="0"/>
          </a:p>
        </p:txBody>
      </p:sp>
      <p:sp>
        <p:nvSpPr>
          <p:cNvPr id="11" name="10 Rectángulo"/>
          <p:cNvSpPr/>
          <p:nvPr userDrawn="1"/>
        </p:nvSpPr>
        <p:spPr>
          <a:xfrm>
            <a:off x="0" y="6525343"/>
            <a:ext cx="8388424" cy="338337"/>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2" name="Picture 2" descr="http://www.procuraduria.gov.co/portal/media/image/news_images/5432.pn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5682" r="28392"/>
          <a:stretch/>
        </p:blipFill>
        <p:spPr bwMode="auto">
          <a:xfrm>
            <a:off x="8388424" y="5860813"/>
            <a:ext cx="749401" cy="99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42989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fecha"/>
          <p:cNvSpPr>
            <a:spLocks noGrp="1"/>
          </p:cNvSpPr>
          <p:nvPr>
            <p:ph type="dt" sz="half" idx="10"/>
          </p:nvPr>
        </p:nvSpPr>
        <p:spPr/>
        <p:txBody>
          <a:bodyPr/>
          <a:lstStyle/>
          <a:p>
            <a:fld id="{DCB95B3C-219C-44EB-9BA3-91F5343BB0F9}" type="datetimeFigureOut">
              <a:rPr lang="es-CO" smtClean="0"/>
              <a:t>2/03/2018</a:t>
            </a:fld>
            <a:endParaRPr lang="es-CO"/>
          </a:p>
        </p:txBody>
      </p:sp>
      <p:sp>
        <p:nvSpPr>
          <p:cNvPr id="4" name="3 Marcador de pie de página"/>
          <p:cNvSpPr>
            <a:spLocks noGrp="1"/>
          </p:cNvSpPr>
          <p:nvPr>
            <p:ph type="ftr" sz="quarter" idx="11"/>
          </p:nvPr>
        </p:nvSpPr>
        <p:spPr/>
        <p:txBody>
          <a:bodyPr/>
          <a:lstStyle/>
          <a:p>
            <a:endParaRPr lang="es-CO"/>
          </a:p>
        </p:txBody>
      </p:sp>
      <p:sp>
        <p:nvSpPr>
          <p:cNvPr id="5" name="4 Marcador de número de diapositiva"/>
          <p:cNvSpPr>
            <a:spLocks noGrp="1"/>
          </p:cNvSpPr>
          <p:nvPr>
            <p:ph type="sldNum" sz="quarter" idx="12"/>
          </p:nvPr>
        </p:nvSpPr>
        <p:spPr/>
        <p:txBody>
          <a:bodyPr/>
          <a:lstStyle/>
          <a:p>
            <a:fld id="{4AADE039-C8B6-41C6-93D1-D8358A5E1398}" type="slidenum">
              <a:rPr lang="es-CO" smtClean="0"/>
              <a:t>‹Nº›</a:t>
            </a:fld>
            <a:endParaRPr lang="es-CO"/>
          </a:p>
        </p:txBody>
      </p:sp>
    </p:spTree>
    <p:extLst>
      <p:ext uri="{BB962C8B-B14F-4D97-AF65-F5344CB8AC3E}">
        <p14:creationId xmlns:p14="http://schemas.microsoft.com/office/powerpoint/2010/main" val="211911009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CB95B3C-219C-44EB-9BA3-91F5343BB0F9}" type="datetimeFigureOut">
              <a:rPr lang="es-CO" smtClean="0"/>
              <a:t>2/03/2018</a:t>
            </a:fld>
            <a:endParaRPr lang="es-CO"/>
          </a:p>
        </p:txBody>
      </p:sp>
      <p:sp>
        <p:nvSpPr>
          <p:cNvPr id="3" name="2 Marcador de pie de página"/>
          <p:cNvSpPr>
            <a:spLocks noGrp="1"/>
          </p:cNvSpPr>
          <p:nvPr>
            <p:ph type="ftr" sz="quarter" idx="11"/>
          </p:nvPr>
        </p:nvSpPr>
        <p:spPr/>
        <p:txBody>
          <a:bodyPr/>
          <a:lstStyle/>
          <a:p>
            <a:endParaRPr lang="es-CO"/>
          </a:p>
        </p:txBody>
      </p:sp>
      <p:sp>
        <p:nvSpPr>
          <p:cNvPr id="4" name="3 Marcador de número de diapositiva"/>
          <p:cNvSpPr>
            <a:spLocks noGrp="1"/>
          </p:cNvSpPr>
          <p:nvPr>
            <p:ph type="sldNum" sz="quarter" idx="12"/>
          </p:nvPr>
        </p:nvSpPr>
        <p:spPr/>
        <p:txBody>
          <a:bodyPr/>
          <a:lstStyle/>
          <a:p>
            <a:fld id="{4AADE039-C8B6-41C6-93D1-D8358A5E1398}" type="slidenum">
              <a:rPr lang="es-CO" smtClean="0"/>
              <a:t>‹Nº›</a:t>
            </a:fld>
            <a:endParaRPr lang="es-CO"/>
          </a:p>
        </p:txBody>
      </p:sp>
    </p:spTree>
    <p:extLst>
      <p:ext uri="{BB962C8B-B14F-4D97-AF65-F5344CB8AC3E}">
        <p14:creationId xmlns:p14="http://schemas.microsoft.com/office/powerpoint/2010/main" val="33720044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CO"/>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CB95B3C-219C-44EB-9BA3-91F5343BB0F9}" type="datetimeFigureOut">
              <a:rPr lang="es-CO" smtClean="0"/>
              <a:t>2/03/2018</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4AADE039-C8B6-41C6-93D1-D8358A5E1398}" type="slidenum">
              <a:rPr lang="es-CO" smtClean="0"/>
              <a:t>‹Nº›</a:t>
            </a:fld>
            <a:endParaRPr lang="es-CO"/>
          </a:p>
        </p:txBody>
      </p:sp>
    </p:spTree>
    <p:extLst>
      <p:ext uri="{BB962C8B-B14F-4D97-AF65-F5344CB8AC3E}">
        <p14:creationId xmlns:p14="http://schemas.microsoft.com/office/powerpoint/2010/main" val="101210706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CO"/>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DCB95B3C-219C-44EB-9BA3-91F5343BB0F9}" type="datetimeFigureOut">
              <a:rPr lang="es-CO" smtClean="0"/>
              <a:t>2/03/2018</a:t>
            </a:fld>
            <a:endParaRPr lang="es-CO"/>
          </a:p>
        </p:txBody>
      </p:sp>
      <p:sp>
        <p:nvSpPr>
          <p:cNvPr id="6" name="5 Marcador de pie de página"/>
          <p:cNvSpPr>
            <a:spLocks noGrp="1"/>
          </p:cNvSpPr>
          <p:nvPr>
            <p:ph type="ftr" sz="quarter" idx="11"/>
          </p:nvPr>
        </p:nvSpPr>
        <p:spPr/>
        <p:txBody>
          <a:bodyPr/>
          <a:lstStyle/>
          <a:p>
            <a:endParaRPr lang="es-CO"/>
          </a:p>
        </p:txBody>
      </p:sp>
      <p:sp>
        <p:nvSpPr>
          <p:cNvPr id="7" name="6 Marcador de número de diapositiva"/>
          <p:cNvSpPr>
            <a:spLocks noGrp="1"/>
          </p:cNvSpPr>
          <p:nvPr>
            <p:ph type="sldNum" sz="quarter" idx="12"/>
          </p:nvPr>
        </p:nvSpPr>
        <p:spPr/>
        <p:txBody>
          <a:bodyPr/>
          <a:lstStyle/>
          <a:p>
            <a:fld id="{4AADE039-C8B6-41C6-93D1-D8358A5E1398}" type="slidenum">
              <a:rPr lang="es-CO" smtClean="0"/>
              <a:t>‹Nº›</a:t>
            </a:fld>
            <a:endParaRPr lang="es-CO"/>
          </a:p>
        </p:txBody>
      </p:sp>
    </p:spTree>
    <p:extLst>
      <p:ext uri="{BB962C8B-B14F-4D97-AF65-F5344CB8AC3E}">
        <p14:creationId xmlns:p14="http://schemas.microsoft.com/office/powerpoint/2010/main" val="3020122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dirty="0" smtClean="0"/>
              <a:t>Haga clic para modificar el estilo de título del patrón</a:t>
            </a:r>
            <a:endParaRPr lang="es-CO"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B95B3C-219C-44EB-9BA3-91F5343BB0F9}" type="datetimeFigureOut">
              <a:rPr lang="es-CO" smtClean="0"/>
              <a:t>2/03/2018</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ADE039-C8B6-41C6-93D1-D8358A5E1398}" type="slidenum">
              <a:rPr lang="es-CO" smtClean="0"/>
              <a:t>‹Nº›</a:t>
            </a:fld>
            <a:endParaRPr lang="es-CO"/>
          </a:p>
        </p:txBody>
      </p:sp>
    </p:spTree>
    <p:extLst>
      <p:ext uri="{BB962C8B-B14F-4D97-AF65-F5344CB8AC3E}">
        <p14:creationId xmlns:p14="http://schemas.microsoft.com/office/powerpoint/2010/main" val="28937515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wmf"/><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hyperlink" Target="http://www.google.com.co/url?sa=i&amp;rct=j&amp;q=&amp;esrc=s&amp;source=images&amp;cd=&amp;cad=rja&amp;uact=8&amp;ved=0CAcQjRxqFQoTCL-VotHU4sYCFYmYgAod5mkAZA&amp;url=http://lewismartinez.blogspot.com/&amp;ei=bzepVf-hPImxggTm04GgBg&amp;bvm=bv.97949915,d.eXY&amp;psig=AFQjCNEB33MQ17U5-HH-QNFC4APlscdCEg&amp;ust=143723952918987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hyperlink" Target="http://www.procuraduria.gov.co/"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rocuraduria.gov.co/portal/grupo-transparencia.page" TargetMode="External"/><Relationship Id="rId2" Type="http://schemas.openxmlformats.org/officeDocument/2006/relationships/hyperlink" Target="mailto:grupotransparencia@procuraduria.gov.co" TargetMode="Externa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hyperlink" Target="http://cidh.oas.org/relatoria/section/Estudio%20Especial%20sobre%20el%20derecho%20de%20Acceso%20a%20la%20Informacion.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0" y="2204864"/>
            <a:ext cx="9144000" cy="1800200"/>
          </a:xfrm>
        </p:spPr>
        <p:txBody>
          <a:bodyPr>
            <a:normAutofit fontScale="90000"/>
          </a:bodyPr>
          <a:lstStyle/>
          <a:p>
            <a:r>
              <a:rPr lang="es-CO" dirty="0" smtClean="0"/>
              <a:t>Ley de Transparencia y del </a:t>
            </a:r>
            <a:br>
              <a:rPr lang="es-CO" dirty="0" smtClean="0"/>
            </a:br>
            <a:r>
              <a:rPr lang="es-CO" dirty="0" smtClean="0"/>
              <a:t>Derecho de Acceso a Información Pública</a:t>
            </a:r>
            <a:endParaRPr lang="es-CO" dirty="0"/>
          </a:p>
        </p:txBody>
      </p:sp>
      <p:sp>
        <p:nvSpPr>
          <p:cNvPr id="5" name="4 CuadroTexto"/>
          <p:cNvSpPr txBox="1"/>
          <p:nvPr/>
        </p:nvSpPr>
        <p:spPr>
          <a:xfrm>
            <a:off x="3563888" y="5900009"/>
            <a:ext cx="2160240" cy="369332"/>
          </a:xfrm>
          <a:prstGeom prst="rect">
            <a:avLst/>
          </a:prstGeom>
          <a:noFill/>
        </p:spPr>
        <p:txBody>
          <a:bodyPr wrap="square" rtlCol="0">
            <a:spAutoFit/>
          </a:bodyPr>
          <a:lstStyle/>
          <a:p>
            <a:pPr algn="ctr"/>
            <a:r>
              <a:rPr lang="es-CO" b="1" dirty="0" smtClean="0"/>
              <a:t>Noviembre de 2015</a:t>
            </a:r>
            <a:endParaRPr lang="es-CO" b="1" dirty="0"/>
          </a:p>
        </p:txBody>
      </p:sp>
      <p:sp>
        <p:nvSpPr>
          <p:cNvPr id="6" name="5 CuadroTexto"/>
          <p:cNvSpPr txBox="1"/>
          <p:nvPr/>
        </p:nvSpPr>
        <p:spPr>
          <a:xfrm>
            <a:off x="1331640" y="4285944"/>
            <a:ext cx="6912768" cy="1077218"/>
          </a:xfrm>
          <a:prstGeom prst="rect">
            <a:avLst/>
          </a:prstGeom>
          <a:noFill/>
        </p:spPr>
        <p:txBody>
          <a:bodyPr wrap="square" rtlCol="0">
            <a:spAutoFit/>
          </a:bodyPr>
          <a:lstStyle/>
          <a:p>
            <a:pPr algn="ctr"/>
            <a:r>
              <a:rPr lang="es-CO" sz="3200" dirty="0" smtClean="0"/>
              <a:t>Grupo de </a:t>
            </a:r>
            <a:r>
              <a:rPr lang="es-CO" sz="3200" dirty="0"/>
              <a:t>Transparencia y </a:t>
            </a:r>
            <a:r>
              <a:rPr lang="es-CO" sz="3200" dirty="0" smtClean="0"/>
              <a:t>del Derecho de Acceso </a:t>
            </a:r>
            <a:r>
              <a:rPr lang="es-CO" sz="3200" dirty="0"/>
              <a:t>a Información Pública</a:t>
            </a:r>
          </a:p>
        </p:txBody>
      </p:sp>
    </p:spTree>
    <p:extLst>
      <p:ext uri="{BB962C8B-B14F-4D97-AF65-F5344CB8AC3E}">
        <p14:creationId xmlns:p14="http://schemas.microsoft.com/office/powerpoint/2010/main" val="13150117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sz="half" idx="1"/>
          </p:nvPr>
        </p:nvSpPr>
        <p:spPr>
          <a:xfrm>
            <a:off x="467544" y="1412776"/>
            <a:ext cx="8424936" cy="4896544"/>
          </a:xfrm>
          <a:ln>
            <a:solidFill>
              <a:schemeClr val="tx1"/>
            </a:solidFill>
          </a:ln>
        </p:spPr>
        <p:txBody>
          <a:bodyPr>
            <a:normAutofit/>
          </a:bodyPr>
          <a:lstStyle/>
          <a:p>
            <a:pPr marL="0" indent="0">
              <a:buNone/>
            </a:pPr>
            <a:r>
              <a:rPr lang="es-CO" b="1" dirty="0" smtClean="0"/>
              <a:t>Sujetos obligados:</a:t>
            </a:r>
          </a:p>
          <a:p>
            <a:pPr lvl="1" algn="just">
              <a:buFont typeface="Wingdings" pitchFamily="2" charset="2"/>
              <a:buChar char="ü"/>
            </a:pPr>
            <a:r>
              <a:rPr lang="es-CO" altLang="es-CO" sz="2200" dirty="0">
                <a:ea typeface="ＭＳ Ｐゴシック" pitchFamily="34" charset="-128"/>
              </a:rPr>
              <a:t>Entidades públicas de todos los órdenes y niveles</a:t>
            </a:r>
            <a:r>
              <a:rPr lang="es-CO" altLang="es-CO" sz="2200" dirty="0" smtClean="0">
                <a:ea typeface="ＭＳ Ｐゴシック" pitchFamily="34" charset="-128"/>
              </a:rPr>
              <a:t>.</a:t>
            </a:r>
          </a:p>
          <a:p>
            <a:pPr marL="457200" lvl="1" indent="0" algn="just">
              <a:buNone/>
            </a:pPr>
            <a:endParaRPr lang="es-CO" altLang="es-CO" sz="2200" dirty="0" smtClean="0">
              <a:ea typeface="ＭＳ Ｐゴシック" pitchFamily="34" charset="-128"/>
            </a:endParaRPr>
          </a:p>
          <a:p>
            <a:pPr lvl="1" algn="just">
              <a:buFont typeface="Wingdings" pitchFamily="2" charset="2"/>
              <a:buChar char="ü"/>
            </a:pPr>
            <a:r>
              <a:rPr lang="es-CO" altLang="es-CO" sz="2200" dirty="0" smtClean="0">
                <a:ea typeface="ＭＳ Ｐゴシック" pitchFamily="34" charset="-128"/>
              </a:rPr>
              <a:t>Partidos </a:t>
            </a:r>
            <a:r>
              <a:rPr lang="es-CO" altLang="es-CO" sz="2200" dirty="0">
                <a:ea typeface="ＭＳ Ｐゴシック" pitchFamily="34" charset="-128"/>
              </a:rPr>
              <a:t>políticos y grupos significativos de ciudadanos</a:t>
            </a:r>
            <a:r>
              <a:rPr lang="es-CO" altLang="es-CO" sz="2200" dirty="0" smtClean="0">
                <a:ea typeface="ＭＳ Ｐゴシック" pitchFamily="34" charset="-128"/>
              </a:rPr>
              <a:t>.</a:t>
            </a:r>
          </a:p>
          <a:p>
            <a:pPr marL="457200" lvl="1" indent="0" algn="just">
              <a:buNone/>
            </a:pPr>
            <a:endParaRPr lang="es-CO" altLang="es-CO" sz="2200" dirty="0" smtClean="0">
              <a:ea typeface="ＭＳ Ｐゴシック" pitchFamily="34" charset="-128"/>
            </a:endParaRPr>
          </a:p>
          <a:p>
            <a:pPr lvl="1" algn="just">
              <a:buFont typeface="Wingdings" pitchFamily="2" charset="2"/>
              <a:buChar char="ü"/>
            </a:pPr>
            <a:r>
              <a:rPr lang="es-CO" altLang="es-CO" sz="2200" dirty="0" smtClean="0">
                <a:ea typeface="ＭＳ Ｐゴシック" pitchFamily="34" charset="-128"/>
              </a:rPr>
              <a:t>Privados </a:t>
            </a:r>
            <a:r>
              <a:rPr lang="es-CO" altLang="es-CO" sz="2200" dirty="0">
                <a:ea typeface="ＭＳ Ｐゴシック" pitchFamily="34" charset="-128"/>
              </a:rPr>
              <a:t>que </a:t>
            </a:r>
            <a:r>
              <a:rPr lang="es-CO" altLang="es-CO" sz="2200" dirty="0" smtClean="0">
                <a:ea typeface="ＭＳ Ｐゴシック" pitchFamily="34" charset="-128"/>
              </a:rPr>
              <a:t>ejerzan </a:t>
            </a:r>
            <a:r>
              <a:rPr lang="es-CO" altLang="es-CO" sz="2200" dirty="0">
                <a:solidFill>
                  <a:srgbClr val="00B050"/>
                </a:solidFill>
                <a:ea typeface="ＭＳ Ｐゴシック" pitchFamily="34" charset="-128"/>
              </a:rPr>
              <a:t>función </a:t>
            </a:r>
            <a:r>
              <a:rPr lang="es-CO" altLang="es-CO" sz="2200" dirty="0" smtClean="0">
                <a:solidFill>
                  <a:srgbClr val="00B050"/>
                </a:solidFill>
                <a:ea typeface="ＭＳ Ｐゴシック" pitchFamily="34" charset="-128"/>
              </a:rPr>
              <a:t>pública</a:t>
            </a:r>
            <a:r>
              <a:rPr lang="es-CO" altLang="es-CO" sz="2200" dirty="0" smtClean="0">
                <a:ea typeface="ＭＳ Ｐゴシック" pitchFamily="34" charset="-128"/>
              </a:rPr>
              <a:t>, </a:t>
            </a:r>
            <a:r>
              <a:rPr lang="es-CO" altLang="es-CO" sz="2200" dirty="0">
                <a:solidFill>
                  <a:srgbClr val="00B050"/>
                </a:solidFill>
                <a:ea typeface="ＭＳ Ｐゴシック" pitchFamily="34" charset="-128"/>
              </a:rPr>
              <a:t>autoridad pública</a:t>
            </a:r>
            <a:r>
              <a:rPr lang="es-CO" altLang="es-CO" sz="2200" dirty="0">
                <a:ea typeface="ＭＳ Ｐゴシック" pitchFamily="34" charset="-128"/>
              </a:rPr>
              <a:t>, presten </a:t>
            </a:r>
            <a:r>
              <a:rPr lang="es-CO" altLang="es-CO" sz="2200" dirty="0">
                <a:solidFill>
                  <a:srgbClr val="00B050"/>
                </a:solidFill>
                <a:ea typeface="ＭＳ Ｐゴシック" pitchFamily="34" charset="-128"/>
              </a:rPr>
              <a:t>servicios públicos</a:t>
            </a:r>
            <a:r>
              <a:rPr lang="es-CO" altLang="es-CO" sz="2200" dirty="0">
                <a:ea typeface="ＭＳ Ｐゴシック" pitchFamily="34" charset="-128"/>
              </a:rPr>
              <a:t> o administren </a:t>
            </a:r>
            <a:r>
              <a:rPr lang="es-CO" altLang="es-CO" sz="2200" dirty="0">
                <a:solidFill>
                  <a:srgbClr val="00B050"/>
                </a:solidFill>
                <a:ea typeface="ＭＳ Ｐゴシック" pitchFamily="34" charset="-128"/>
              </a:rPr>
              <a:t>recursos </a:t>
            </a:r>
            <a:r>
              <a:rPr lang="es-CO" altLang="es-CO" sz="2200" dirty="0" smtClean="0">
                <a:solidFill>
                  <a:srgbClr val="00B050"/>
                </a:solidFill>
                <a:ea typeface="ＭＳ Ｐゴシック" pitchFamily="34" charset="-128"/>
              </a:rPr>
              <a:t>públicos </a:t>
            </a:r>
            <a:r>
              <a:rPr lang="es-CO" altLang="es-CO" sz="1800" dirty="0" smtClean="0">
                <a:ea typeface="ＭＳ Ｐゴシック" pitchFamily="34" charset="-128"/>
              </a:rPr>
              <a:t>(únicamente con relación a la función, servicio o recursos públicos)</a:t>
            </a:r>
            <a:r>
              <a:rPr lang="es-CO" altLang="es-CO" sz="2200" dirty="0" smtClean="0">
                <a:ea typeface="ＭＳ Ｐゴシック" pitchFamily="34" charset="-128"/>
              </a:rPr>
              <a:t>.</a:t>
            </a:r>
          </a:p>
          <a:p>
            <a:pPr marL="457200" lvl="1" indent="0" algn="just">
              <a:buNone/>
            </a:pPr>
            <a:endParaRPr lang="es-CO" altLang="es-CO" sz="2200" dirty="0">
              <a:ea typeface="ＭＳ Ｐゴシック" pitchFamily="34" charset="-128"/>
            </a:endParaRPr>
          </a:p>
          <a:p>
            <a:pPr lvl="1" algn="just">
              <a:buFont typeface="Wingdings" pitchFamily="2" charset="2"/>
              <a:buChar char="ü"/>
            </a:pPr>
            <a:r>
              <a:rPr lang="es-CO" altLang="es-CO" sz="2200" dirty="0">
                <a:ea typeface="ＭＳ Ｐゴシック" pitchFamily="34" charset="-128"/>
              </a:rPr>
              <a:t>Entidades que administren instituciones </a:t>
            </a:r>
            <a:r>
              <a:rPr lang="es-CO" altLang="es-CO" sz="2200" dirty="0">
                <a:solidFill>
                  <a:srgbClr val="00B050"/>
                </a:solidFill>
                <a:ea typeface="ＭＳ Ｐゴシック" pitchFamily="34" charset="-128"/>
              </a:rPr>
              <a:t>parafiscales</a:t>
            </a:r>
            <a:r>
              <a:rPr lang="es-CO" altLang="es-CO" sz="2200" dirty="0">
                <a:ea typeface="ＭＳ Ｐゴシック" pitchFamily="34" charset="-128"/>
              </a:rPr>
              <a:t>, fondos o recursos de naturaleza u origen público</a:t>
            </a:r>
            <a:r>
              <a:rPr lang="es-CO" altLang="es-CO" sz="2200" dirty="0" smtClean="0">
                <a:ea typeface="ＭＳ Ｐゴシック" pitchFamily="34" charset="-128"/>
              </a:rPr>
              <a:t>.</a:t>
            </a:r>
            <a:endParaRPr lang="es-CO" altLang="es-CO" sz="2200" dirty="0">
              <a:ea typeface="ＭＳ Ｐゴシック" pitchFamily="34" charset="-128"/>
            </a:endParaRPr>
          </a:p>
        </p:txBody>
      </p:sp>
      <p:sp>
        <p:nvSpPr>
          <p:cNvPr id="4" name="3 Título"/>
          <p:cNvSpPr>
            <a:spLocks noGrp="1"/>
          </p:cNvSpPr>
          <p:nvPr>
            <p:ph type="title"/>
          </p:nvPr>
        </p:nvSpPr>
        <p:spPr/>
        <p:txBody>
          <a:bodyPr>
            <a:normAutofit fontScale="90000"/>
          </a:bodyPr>
          <a:lstStyle/>
          <a:p>
            <a:r>
              <a:rPr lang="es-CO" dirty="0"/>
              <a:t>2. ¿Qué es el Derecho de Acceso a la Información Pública?</a:t>
            </a:r>
            <a:br>
              <a:rPr lang="es-CO" dirty="0"/>
            </a:br>
            <a:r>
              <a:rPr lang="es-CO" i="1" dirty="0" smtClean="0"/>
              <a:t>Sujetos Obligados</a:t>
            </a:r>
            <a:endParaRPr lang="es-CO" i="1" dirty="0"/>
          </a:p>
        </p:txBody>
      </p:sp>
    </p:spTree>
    <p:extLst>
      <p:ext uri="{BB962C8B-B14F-4D97-AF65-F5344CB8AC3E}">
        <p14:creationId xmlns:p14="http://schemas.microsoft.com/office/powerpoint/2010/main" val="38901464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sz="half" idx="2"/>
          </p:nvPr>
        </p:nvSpPr>
        <p:spPr>
          <a:xfrm>
            <a:off x="323528" y="4509120"/>
            <a:ext cx="8359080" cy="1800200"/>
          </a:xfrm>
          <a:ln>
            <a:solidFill>
              <a:schemeClr val="tx1"/>
            </a:solidFill>
          </a:ln>
        </p:spPr>
        <p:txBody>
          <a:bodyPr>
            <a:normAutofit fontScale="85000" lnSpcReduction="20000"/>
          </a:bodyPr>
          <a:lstStyle/>
          <a:p>
            <a:pPr marL="0" indent="0">
              <a:buNone/>
            </a:pPr>
            <a:r>
              <a:rPr lang="es-CO" b="1" dirty="0" smtClean="0"/>
              <a:t>Obligaciones</a:t>
            </a:r>
            <a:r>
              <a:rPr lang="es-CO" dirty="0" smtClean="0"/>
              <a:t>:</a:t>
            </a:r>
          </a:p>
          <a:p>
            <a:pPr marL="800100" lvl="1" indent="-342900" algn="just">
              <a:buFont typeface="+mj-lt"/>
              <a:buAutoNum type="arabicPeriod"/>
            </a:pPr>
            <a:r>
              <a:rPr lang="es-CO" altLang="es-CO" sz="2000" b="1" dirty="0">
                <a:solidFill>
                  <a:srgbClr val="00B0F0"/>
                </a:solidFill>
                <a:ea typeface="ＭＳ Ｐゴシック" pitchFamily="34" charset="-128"/>
              </a:rPr>
              <a:t>Divulgar</a:t>
            </a:r>
            <a:r>
              <a:rPr lang="es-CO" altLang="es-CO" sz="2000" b="1" dirty="0">
                <a:ea typeface="ＭＳ Ｐゴシック" pitchFamily="34" charset="-128"/>
              </a:rPr>
              <a:t> </a:t>
            </a:r>
            <a:r>
              <a:rPr lang="es-CO" altLang="es-CO" sz="2000" dirty="0">
                <a:ea typeface="ＭＳ Ｐゴシック" pitchFamily="34" charset="-128"/>
              </a:rPr>
              <a:t>proactivamente la información pública</a:t>
            </a:r>
            <a:r>
              <a:rPr lang="es-CO" altLang="es-CO" sz="2000" dirty="0" smtClean="0">
                <a:ea typeface="ＭＳ Ｐゴシック" pitchFamily="34" charset="-128"/>
              </a:rPr>
              <a:t>.</a:t>
            </a:r>
          </a:p>
          <a:p>
            <a:pPr marL="457200" lvl="1" indent="0" algn="just">
              <a:buNone/>
            </a:pPr>
            <a:endParaRPr lang="es-CO" altLang="es-CO" sz="2000" b="1" dirty="0" smtClean="0">
              <a:ea typeface="ＭＳ Ｐゴシック" pitchFamily="34" charset="-128"/>
            </a:endParaRPr>
          </a:p>
          <a:p>
            <a:pPr marL="457200" lvl="1" indent="0" algn="just">
              <a:buNone/>
            </a:pPr>
            <a:r>
              <a:rPr lang="es-CO" altLang="es-CO" sz="2000" b="1" dirty="0" smtClean="0">
                <a:solidFill>
                  <a:srgbClr val="00B0F0"/>
                </a:solidFill>
                <a:ea typeface="ＭＳ Ｐゴシック" pitchFamily="34" charset="-128"/>
              </a:rPr>
              <a:t>2. Responder</a:t>
            </a:r>
            <a:r>
              <a:rPr lang="es-CO" altLang="es-CO" sz="2000" dirty="0" smtClean="0">
                <a:solidFill>
                  <a:srgbClr val="00B0F0"/>
                </a:solidFill>
                <a:ea typeface="ＭＳ Ｐゴシック" pitchFamily="34" charset="-128"/>
              </a:rPr>
              <a:t> </a:t>
            </a:r>
            <a:r>
              <a:rPr lang="es-CO" altLang="es-CO" sz="2000" dirty="0">
                <a:ea typeface="ＭＳ Ｐゴシック" pitchFamily="34" charset="-128"/>
              </a:rPr>
              <a:t>(…) de manera adecuada las solicitudes de información</a:t>
            </a:r>
            <a:r>
              <a:rPr lang="es-CO" altLang="es-CO" sz="2000" dirty="0" smtClean="0">
                <a:ea typeface="ＭＳ Ｐゴシック" pitchFamily="34" charset="-128"/>
              </a:rPr>
              <a:t>.</a:t>
            </a:r>
          </a:p>
          <a:p>
            <a:pPr marL="457200" lvl="1" indent="0" algn="just">
              <a:buNone/>
            </a:pPr>
            <a:endParaRPr lang="es-CO" altLang="es-CO" sz="2000" dirty="0" smtClean="0">
              <a:ea typeface="ＭＳ Ｐゴシック" pitchFamily="34" charset="-128"/>
            </a:endParaRPr>
          </a:p>
          <a:p>
            <a:pPr marL="457200" lvl="1" indent="0" algn="just">
              <a:buNone/>
            </a:pPr>
            <a:r>
              <a:rPr lang="es-CO" altLang="es-CO" sz="2000" b="1" dirty="0" smtClean="0">
                <a:solidFill>
                  <a:srgbClr val="00B0F0"/>
                </a:solidFill>
                <a:ea typeface="ＭＳ Ｐゴシック" pitchFamily="34" charset="-128"/>
              </a:rPr>
              <a:t>3. Gestionar </a:t>
            </a:r>
            <a:r>
              <a:rPr lang="es-CO" altLang="es-CO" sz="2000" dirty="0">
                <a:ea typeface="ＭＳ Ｐゴシック" pitchFamily="34" charset="-128"/>
              </a:rPr>
              <a:t>información pública</a:t>
            </a:r>
            <a:r>
              <a:rPr lang="es-CO" altLang="es-CO" sz="2000" dirty="0" smtClean="0">
                <a:ea typeface="ＭＳ Ｐゴシック" pitchFamily="34" charset="-128"/>
              </a:rPr>
              <a:t>.</a:t>
            </a:r>
            <a:endParaRPr lang="es-CO" altLang="es-CO" sz="2000" dirty="0">
              <a:ea typeface="ＭＳ Ｐゴシック" pitchFamily="34" charset="-128"/>
            </a:endParaRPr>
          </a:p>
        </p:txBody>
      </p:sp>
      <p:sp>
        <p:nvSpPr>
          <p:cNvPr id="4" name="3 Título"/>
          <p:cNvSpPr>
            <a:spLocks noGrp="1"/>
          </p:cNvSpPr>
          <p:nvPr>
            <p:ph type="title"/>
          </p:nvPr>
        </p:nvSpPr>
        <p:spPr/>
        <p:txBody>
          <a:bodyPr>
            <a:normAutofit fontScale="90000"/>
          </a:bodyPr>
          <a:lstStyle/>
          <a:p>
            <a:r>
              <a:rPr lang="es-CO" dirty="0"/>
              <a:t>2. ¿Qué es el Derecho de Acceso a la Información Pública?</a:t>
            </a:r>
            <a:br>
              <a:rPr lang="es-CO" dirty="0"/>
            </a:br>
            <a:r>
              <a:rPr lang="es-CO" i="1" dirty="0" smtClean="0"/>
              <a:t>Obligaciones</a:t>
            </a:r>
            <a:endParaRPr lang="es-CO" i="1" dirty="0"/>
          </a:p>
        </p:txBody>
      </p:sp>
      <p:graphicFrame>
        <p:nvGraphicFramePr>
          <p:cNvPr id="6" name="3 Marcador de contenido"/>
          <p:cNvGraphicFramePr>
            <a:graphicFrameLocks noGrp="1"/>
          </p:cNvGraphicFramePr>
          <p:nvPr>
            <p:ph idx="1"/>
            <p:extLst>
              <p:ext uri="{D42A27DB-BD31-4B8C-83A1-F6EECF244321}">
                <p14:modId xmlns:p14="http://schemas.microsoft.com/office/powerpoint/2010/main" val="2039990725"/>
              </p:ext>
            </p:extLst>
          </p:nvPr>
        </p:nvGraphicFramePr>
        <p:xfrm>
          <a:off x="1187624" y="1196752"/>
          <a:ext cx="5976664" cy="2616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4 Rectángulo redondeado"/>
          <p:cNvSpPr/>
          <p:nvPr/>
        </p:nvSpPr>
        <p:spPr>
          <a:xfrm>
            <a:off x="1835696" y="3912571"/>
            <a:ext cx="4752528" cy="452534"/>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s-CO" b="1" dirty="0" smtClean="0"/>
              <a:t>Gestión de la Información</a:t>
            </a:r>
            <a:endParaRPr lang="es-CO" b="1" dirty="0"/>
          </a:p>
        </p:txBody>
      </p:sp>
    </p:spTree>
    <p:extLst>
      <p:ext uri="{BB962C8B-B14F-4D97-AF65-F5344CB8AC3E}">
        <p14:creationId xmlns:p14="http://schemas.microsoft.com/office/powerpoint/2010/main" val="36941377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smtClean="0"/>
              <a:t>3. Transparencia Activa</a:t>
            </a:r>
            <a:r>
              <a:rPr lang="es-CO" sz="3600" dirty="0"/>
              <a:t/>
            </a:r>
            <a:br>
              <a:rPr lang="es-CO" sz="3600" dirty="0"/>
            </a:br>
            <a:r>
              <a:rPr lang="es-CO" sz="2700" i="1" dirty="0" smtClean="0"/>
              <a:t>Divulgación de Información Pública</a:t>
            </a:r>
            <a:endParaRPr lang="es-CO" sz="2700" i="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305692299"/>
              </p:ext>
            </p:extLst>
          </p:nvPr>
        </p:nvGraphicFramePr>
        <p:xfrm>
          <a:off x="395536" y="1196752"/>
          <a:ext cx="7776864"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redondeado"/>
          <p:cNvSpPr/>
          <p:nvPr/>
        </p:nvSpPr>
        <p:spPr>
          <a:xfrm>
            <a:off x="1331640" y="5597157"/>
            <a:ext cx="6696744" cy="59228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5 CuadroTexto"/>
          <p:cNvSpPr txBox="1"/>
          <p:nvPr/>
        </p:nvSpPr>
        <p:spPr>
          <a:xfrm>
            <a:off x="2195736" y="5604667"/>
            <a:ext cx="4968552" cy="584775"/>
          </a:xfrm>
          <a:prstGeom prst="rect">
            <a:avLst/>
          </a:prstGeom>
          <a:noFill/>
          <a:ln>
            <a:noFill/>
          </a:ln>
        </p:spPr>
        <p:txBody>
          <a:bodyPr wrap="square" rtlCol="0">
            <a:spAutoFit/>
          </a:bodyPr>
          <a:lstStyle/>
          <a:p>
            <a:pPr algn="ctr"/>
            <a:r>
              <a:rPr lang="es-CO" sz="3200" dirty="0" smtClean="0">
                <a:solidFill>
                  <a:schemeClr val="bg1"/>
                </a:solidFill>
              </a:rPr>
              <a:t>Gestión de la Información</a:t>
            </a:r>
            <a:endParaRPr lang="es-CO" sz="3200" dirty="0">
              <a:solidFill>
                <a:schemeClr val="bg1"/>
              </a:solidFill>
            </a:endParaRPr>
          </a:p>
        </p:txBody>
      </p:sp>
    </p:spTree>
    <p:extLst>
      <p:ext uri="{BB962C8B-B14F-4D97-AF65-F5344CB8AC3E}">
        <p14:creationId xmlns:p14="http://schemas.microsoft.com/office/powerpoint/2010/main" val="3267200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3. Transparencia Activa</a:t>
            </a:r>
            <a:br>
              <a:rPr lang="es-CO" sz="3600" dirty="0"/>
            </a:br>
            <a:r>
              <a:rPr lang="es-CO" sz="2700" i="1" dirty="0"/>
              <a:t>Sección </a:t>
            </a:r>
            <a:r>
              <a:rPr lang="es-CO" sz="2700" i="1" dirty="0" smtClean="0"/>
              <a:t>particular del sitio WEB</a:t>
            </a:r>
            <a:endParaRPr lang="es-CO" sz="2700" i="1" dirty="0"/>
          </a:p>
        </p:txBody>
      </p:sp>
      <p:sp>
        <p:nvSpPr>
          <p:cNvPr id="3" name="2 Marcador de contenido"/>
          <p:cNvSpPr>
            <a:spLocks noGrp="1"/>
          </p:cNvSpPr>
          <p:nvPr>
            <p:ph idx="1"/>
          </p:nvPr>
        </p:nvSpPr>
        <p:spPr>
          <a:xfrm>
            <a:off x="457200" y="1207293"/>
            <a:ext cx="8229600" cy="4958011"/>
          </a:xfrm>
        </p:spPr>
        <p:txBody>
          <a:bodyPr/>
          <a:lstStyle/>
          <a:p>
            <a:pPr marL="0" indent="0">
              <a:buNone/>
            </a:pPr>
            <a:endParaRPr lang="es-CO" dirty="0" smtClean="0"/>
          </a:p>
          <a:p>
            <a:pPr marL="0" indent="0">
              <a:buNone/>
            </a:pPr>
            <a:endParaRPr lang="es-CO" dirty="0"/>
          </a:p>
          <a:p>
            <a:pPr marL="0" indent="0">
              <a:buNone/>
            </a:pPr>
            <a:endParaRPr lang="es-CO" dirty="0" smtClean="0"/>
          </a:p>
          <a:p>
            <a:pPr marL="0" indent="0">
              <a:buNone/>
            </a:pPr>
            <a:endParaRPr lang="es-CO" dirty="0"/>
          </a:p>
        </p:txBody>
      </p:sp>
      <p:grpSp>
        <p:nvGrpSpPr>
          <p:cNvPr id="5" name="4 Grupo"/>
          <p:cNvGrpSpPr/>
          <p:nvPr/>
        </p:nvGrpSpPr>
        <p:grpSpPr>
          <a:xfrm>
            <a:off x="1044397" y="1268760"/>
            <a:ext cx="7716364" cy="1569660"/>
            <a:chOff x="1272720" y="2204864"/>
            <a:chExt cx="7716364" cy="1569660"/>
          </a:xfrm>
        </p:grpSpPr>
        <p:sp>
          <p:nvSpPr>
            <p:cNvPr id="4" name="3 Rectángulo"/>
            <p:cNvSpPr/>
            <p:nvPr/>
          </p:nvSpPr>
          <p:spPr>
            <a:xfrm>
              <a:off x="1272720" y="2204864"/>
              <a:ext cx="6301532" cy="1569660"/>
            </a:xfrm>
            <a:prstGeom prst="rect">
              <a:avLst/>
            </a:prstGeom>
            <a:noFill/>
            <a:ln w="28575">
              <a:solidFill>
                <a:schemeClr val="tx1"/>
              </a:solidFill>
            </a:ln>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s-CO"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Transparencia y acceso </a:t>
              </a:r>
            </a:p>
            <a:p>
              <a:pPr algn="ctr"/>
              <a:r>
                <a:rPr lang="es-CO"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rPr>
                <a:t>a la información pública</a:t>
              </a:r>
              <a:endParaRPr lang="es-CO"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ndParaRPr>
            </a:p>
          </p:txBody>
        </p:sp>
        <p:pic>
          <p:nvPicPr>
            <p:cNvPr id="1027" name="Picture 3" descr="C:\Users\imoralesh\AppData\Local\Microsoft\Windows\Temporary Internet Files\Content.IE5\FUBY31L0\550px-Pointing_hand_cursor_vector.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472379">
              <a:off x="6864764" y="2217214"/>
              <a:ext cx="2124320" cy="154496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7 CuadroTexto"/>
          <p:cNvSpPr txBox="1"/>
          <p:nvPr/>
        </p:nvSpPr>
        <p:spPr>
          <a:xfrm>
            <a:off x="796646" y="2981265"/>
            <a:ext cx="7303746" cy="5632311"/>
          </a:xfrm>
          <a:prstGeom prst="rect">
            <a:avLst/>
          </a:prstGeom>
          <a:noFill/>
        </p:spPr>
        <p:txBody>
          <a:bodyPr wrap="square" numCol="2" rtlCol="0">
            <a:spAutoFit/>
          </a:bodyPr>
          <a:lstStyle/>
          <a:p>
            <a:pPr marL="342900" indent="-342900">
              <a:buFont typeface="+mj-lt"/>
              <a:buAutoNum type="arabicPeriod"/>
            </a:pPr>
            <a:r>
              <a:rPr lang="es-CO" sz="2000" dirty="0" smtClean="0"/>
              <a:t>Artículo 9, 10 y 11</a:t>
            </a:r>
          </a:p>
          <a:p>
            <a:pPr marL="342900" indent="-342900">
              <a:buFont typeface="+mj-lt"/>
              <a:buAutoNum type="arabicPeriod"/>
            </a:pPr>
            <a:endParaRPr lang="es-CO" sz="2000" dirty="0"/>
          </a:p>
          <a:p>
            <a:pPr marL="342900" indent="-342900">
              <a:buFont typeface="+mj-lt"/>
              <a:buAutoNum type="arabicPeriod"/>
            </a:pPr>
            <a:r>
              <a:rPr lang="es-CO" sz="2000" dirty="0" smtClean="0"/>
              <a:t>Registro de Activos de Información</a:t>
            </a:r>
          </a:p>
          <a:p>
            <a:pPr marL="342900" indent="-342900">
              <a:buFont typeface="+mj-lt"/>
              <a:buAutoNum type="arabicPeriod"/>
            </a:pPr>
            <a:endParaRPr lang="es-CO" sz="2000" dirty="0"/>
          </a:p>
          <a:p>
            <a:pPr marL="342900" indent="-342900">
              <a:buFont typeface="+mj-lt"/>
              <a:buAutoNum type="arabicPeriod"/>
            </a:pPr>
            <a:r>
              <a:rPr lang="es-CO" sz="2000" dirty="0" smtClean="0"/>
              <a:t>Índice de Información Clasificada y Reservada</a:t>
            </a:r>
          </a:p>
          <a:p>
            <a:pPr marL="342900" indent="-342900">
              <a:buFont typeface="+mj-lt"/>
              <a:buAutoNum type="arabicPeriod"/>
            </a:pPr>
            <a:endParaRPr lang="es-CO" sz="2000" dirty="0"/>
          </a:p>
          <a:p>
            <a:pPr marL="342900" indent="-342900">
              <a:buFont typeface="+mj-lt"/>
              <a:buAutoNum type="arabicPeriod"/>
            </a:pPr>
            <a:r>
              <a:rPr lang="es-CO" sz="2000" dirty="0" smtClean="0"/>
              <a:t>Esquema de Publicación</a:t>
            </a:r>
          </a:p>
          <a:p>
            <a:pPr marL="342900" indent="-342900">
              <a:buFont typeface="+mj-lt"/>
              <a:buAutoNum type="arabicPeriod"/>
            </a:pPr>
            <a:endParaRPr lang="es-CO" sz="2000" dirty="0" smtClean="0"/>
          </a:p>
          <a:p>
            <a:pPr marL="342900" indent="-342900">
              <a:buFont typeface="+mj-lt"/>
              <a:buAutoNum type="arabicPeriod"/>
            </a:pPr>
            <a:endParaRPr lang="es-CO" sz="2000" dirty="0"/>
          </a:p>
          <a:p>
            <a:pPr marL="342900" indent="-342900">
              <a:buFont typeface="+mj-lt"/>
              <a:buAutoNum type="arabicPeriod"/>
            </a:pPr>
            <a:endParaRPr lang="es-CO" sz="2000" dirty="0" smtClean="0"/>
          </a:p>
          <a:p>
            <a:pPr marL="342900" indent="-342900">
              <a:buFont typeface="+mj-lt"/>
              <a:buAutoNum type="arabicPeriod"/>
            </a:pPr>
            <a:endParaRPr lang="es-CO" sz="2000" dirty="0" smtClean="0"/>
          </a:p>
          <a:p>
            <a:pPr marL="342900" indent="-342900">
              <a:buFont typeface="+mj-lt"/>
              <a:buAutoNum type="arabicPeriod"/>
            </a:pPr>
            <a:endParaRPr lang="es-CO" sz="2000" dirty="0"/>
          </a:p>
          <a:p>
            <a:pPr marL="342900" indent="-342900">
              <a:buFont typeface="+mj-lt"/>
              <a:buAutoNum type="arabicPeriod"/>
            </a:pPr>
            <a:endParaRPr lang="es-CO" sz="2000" dirty="0"/>
          </a:p>
          <a:p>
            <a:pPr marL="342900" indent="-342900">
              <a:buFont typeface="+mj-lt"/>
              <a:buAutoNum type="arabicPeriod"/>
            </a:pPr>
            <a:endParaRPr lang="es-CO" sz="2000" dirty="0" smtClean="0"/>
          </a:p>
          <a:p>
            <a:pPr marL="342900" indent="-342900">
              <a:buFont typeface="+mj-lt"/>
              <a:buAutoNum type="arabicPeriod"/>
            </a:pPr>
            <a:endParaRPr lang="es-CO" sz="2000" dirty="0"/>
          </a:p>
          <a:p>
            <a:pPr marL="342900" indent="-342900">
              <a:buFont typeface="+mj-lt"/>
              <a:buAutoNum type="arabicPeriod"/>
            </a:pPr>
            <a:endParaRPr lang="es-CO" sz="2000" dirty="0" smtClean="0"/>
          </a:p>
          <a:p>
            <a:pPr marL="342900" indent="-342900">
              <a:buFont typeface="+mj-lt"/>
              <a:buAutoNum type="arabicPeriod"/>
            </a:pPr>
            <a:r>
              <a:rPr lang="es-CO" sz="2000" dirty="0" smtClean="0"/>
              <a:t>Programa de Gestión Documental </a:t>
            </a:r>
          </a:p>
          <a:p>
            <a:pPr marL="342900" indent="-342900">
              <a:buFont typeface="+mj-lt"/>
              <a:buAutoNum type="arabicPeriod"/>
            </a:pPr>
            <a:endParaRPr lang="es-CO" sz="2000" dirty="0" smtClean="0"/>
          </a:p>
          <a:p>
            <a:pPr marL="342900" indent="-342900">
              <a:buFont typeface="+mj-lt"/>
              <a:buAutoNum type="arabicPeriod"/>
            </a:pPr>
            <a:r>
              <a:rPr lang="es-CO" sz="2000" dirty="0" smtClean="0"/>
              <a:t>Tablas de Retención Documental</a:t>
            </a:r>
          </a:p>
          <a:p>
            <a:pPr marL="342900" indent="-342900">
              <a:buFont typeface="+mj-lt"/>
              <a:buAutoNum type="arabicPeriod"/>
            </a:pPr>
            <a:endParaRPr lang="es-CO" sz="2000" dirty="0" smtClean="0"/>
          </a:p>
          <a:p>
            <a:pPr marL="342900" indent="-342900">
              <a:buFont typeface="+mj-lt"/>
              <a:buAutoNum type="arabicPeriod"/>
            </a:pPr>
            <a:r>
              <a:rPr lang="es-CO" sz="2000" dirty="0" smtClean="0"/>
              <a:t>Informes de solicitudes de información</a:t>
            </a:r>
          </a:p>
          <a:p>
            <a:pPr marL="342900" indent="-342900">
              <a:buFont typeface="+mj-lt"/>
              <a:buAutoNum type="arabicPeriod"/>
            </a:pPr>
            <a:endParaRPr lang="es-CO" sz="2000" dirty="0" smtClean="0"/>
          </a:p>
          <a:p>
            <a:pPr marL="342900" indent="-342900">
              <a:buFont typeface="+mj-lt"/>
              <a:buAutoNum type="arabicPeriod"/>
            </a:pPr>
            <a:r>
              <a:rPr lang="es-CO" sz="2000" dirty="0" smtClean="0"/>
              <a:t>Costos de reproducción de información</a:t>
            </a:r>
            <a:endParaRPr lang="es-CO" sz="2000" dirty="0"/>
          </a:p>
        </p:txBody>
      </p:sp>
    </p:spTree>
    <p:extLst>
      <p:ext uri="{BB962C8B-B14F-4D97-AF65-F5344CB8AC3E}">
        <p14:creationId xmlns:p14="http://schemas.microsoft.com/office/powerpoint/2010/main" val="37518730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marL="457200" lvl="1" indent="0" algn="ctr"/>
            <a:r>
              <a:rPr lang="es-CO" sz="3600" dirty="0">
                <a:solidFill>
                  <a:schemeClr val="bg1"/>
                </a:solidFill>
                <a:latin typeface="+mn-lt"/>
              </a:rPr>
              <a:t>3. Transparencia Activa</a:t>
            </a:r>
            <a:r>
              <a:rPr lang="es-CO" altLang="es-CO" sz="3600" dirty="0">
                <a:solidFill>
                  <a:schemeClr val="bg1"/>
                </a:solidFill>
                <a:latin typeface="+mn-lt"/>
              </a:rPr>
              <a:t/>
            </a:r>
            <a:br>
              <a:rPr lang="es-CO" altLang="es-CO" sz="3600" dirty="0">
                <a:solidFill>
                  <a:schemeClr val="bg1"/>
                </a:solidFill>
                <a:latin typeface="+mn-lt"/>
              </a:rPr>
            </a:br>
            <a:r>
              <a:rPr lang="es-CO" altLang="es-CO" sz="3200" i="1" dirty="0" smtClean="0">
                <a:solidFill>
                  <a:schemeClr val="bg1"/>
                </a:solidFill>
                <a:latin typeface="+mn-lt"/>
              </a:rPr>
              <a:t>Estructura del Sujeto Obligado</a:t>
            </a:r>
          </a:p>
        </p:txBody>
      </p:sp>
      <p:sp>
        <p:nvSpPr>
          <p:cNvPr id="3" name="2 Marcador de contenido"/>
          <p:cNvSpPr>
            <a:spLocks noGrp="1"/>
          </p:cNvSpPr>
          <p:nvPr>
            <p:ph idx="1"/>
          </p:nvPr>
        </p:nvSpPr>
        <p:spPr>
          <a:xfrm>
            <a:off x="457200" y="1196752"/>
            <a:ext cx="8229600" cy="4929411"/>
          </a:xfrm>
        </p:spPr>
        <p:txBody>
          <a:bodyPr>
            <a:normAutofit/>
          </a:bodyPr>
          <a:lstStyle/>
          <a:p>
            <a:pPr marL="457200" lvl="1" indent="0">
              <a:buNone/>
            </a:pPr>
            <a:endParaRPr lang="es-CO" altLang="es-CO" dirty="0"/>
          </a:p>
          <a:p>
            <a:pPr marL="457200" lvl="1" indent="0">
              <a:buNone/>
            </a:pPr>
            <a:endParaRPr lang="es-CO" altLang="es-CO" dirty="0"/>
          </a:p>
        </p:txBody>
      </p:sp>
      <p:graphicFrame>
        <p:nvGraphicFramePr>
          <p:cNvPr id="4" name="3 Diagrama"/>
          <p:cNvGraphicFramePr/>
          <p:nvPr>
            <p:extLst>
              <p:ext uri="{D42A27DB-BD31-4B8C-83A1-F6EECF244321}">
                <p14:modId xmlns:p14="http://schemas.microsoft.com/office/powerpoint/2010/main" val="3144661322"/>
              </p:ext>
            </p:extLst>
          </p:nvPr>
        </p:nvGraphicFramePr>
        <p:xfrm>
          <a:off x="0" y="1124744"/>
          <a:ext cx="9144000"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107504" y="6021288"/>
            <a:ext cx="1489510" cy="461665"/>
          </a:xfrm>
          <a:prstGeom prst="rect">
            <a:avLst/>
          </a:prstGeom>
          <a:noFill/>
        </p:spPr>
        <p:txBody>
          <a:bodyPr wrap="none" rtlCol="0">
            <a:spAutoFit/>
          </a:bodyPr>
          <a:lstStyle/>
          <a:p>
            <a:r>
              <a:rPr lang="es-CO" sz="2400" b="1" dirty="0" smtClean="0"/>
              <a:t>Artículo 9 </a:t>
            </a:r>
            <a:endParaRPr lang="es-CO" sz="2400" b="1" dirty="0"/>
          </a:p>
        </p:txBody>
      </p:sp>
    </p:spTree>
    <p:extLst>
      <p:ext uri="{BB962C8B-B14F-4D97-AF65-F5344CB8AC3E}">
        <p14:creationId xmlns:p14="http://schemas.microsoft.com/office/powerpoint/2010/main" val="1853270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3. Transparencia Activa</a:t>
            </a:r>
            <a:r>
              <a:rPr lang="es-CO" altLang="es-CO" dirty="0"/>
              <a:t/>
            </a:r>
            <a:br>
              <a:rPr lang="es-CO" altLang="es-CO" dirty="0"/>
            </a:br>
            <a:r>
              <a:rPr lang="es-CO" i="1" dirty="0" smtClean="0"/>
              <a:t>Publicidad de la contratación</a:t>
            </a:r>
            <a:endParaRPr lang="es-CO" i="1" dirty="0"/>
          </a:p>
        </p:txBody>
      </p:sp>
      <p:sp>
        <p:nvSpPr>
          <p:cNvPr id="3" name="2 Marcador de contenido"/>
          <p:cNvSpPr>
            <a:spLocks noGrp="1"/>
          </p:cNvSpPr>
          <p:nvPr>
            <p:ph idx="1"/>
          </p:nvPr>
        </p:nvSpPr>
        <p:spPr>
          <a:xfrm>
            <a:off x="457200" y="1484784"/>
            <a:ext cx="8229600" cy="4857403"/>
          </a:xfrm>
        </p:spPr>
        <p:txBody>
          <a:bodyPr/>
          <a:lstStyle/>
          <a:p>
            <a:r>
              <a:rPr lang="es-CO" dirty="0" smtClean="0"/>
              <a:t>Publicación de contrataciones en curso en página web institucional</a:t>
            </a:r>
          </a:p>
          <a:p>
            <a:endParaRPr lang="es-CO" dirty="0" smtClean="0"/>
          </a:p>
          <a:p>
            <a:endParaRPr lang="es-CO" dirty="0"/>
          </a:p>
          <a:p>
            <a:r>
              <a:rPr lang="es-CO" dirty="0" smtClean="0"/>
              <a:t> Vínculo a</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40" t="7194" r="57985" b="30744"/>
          <a:stretch/>
        </p:blipFill>
        <p:spPr bwMode="auto">
          <a:xfrm>
            <a:off x="2699792" y="3243559"/>
            <a:ext cx="3744686" cy="162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Users\imoralesh\AppData\Local\Microsoft\Windows\Temporary Internet Files\Content.IE5\FUBY31L0\550px-Pointing_hand_cursor_vector.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72379">
            <a:off x="5602675" y="4249062"/>
            <a:ext cx="1045070" cy="760050"/>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107504" y="6021288"/>
            <a:ext cx="1645002" cy="461665"/>
          </a:xfrm>
          <a:prstGeom prst="rect">
            <a:avLst/>
          </a:prstGeom>
          <a:noFill/>
        </p:spPr>
        <p:txBody>
          <a:bodyPr wrap="none" rtlCol="0">
            <a:spAutoFit/>
          </a:bodyPr>
          <a:lstStyle/>
          <a:p>
            <a:r>
              <a:rPr lang="es-CO" sz="2400" b="1" dirty="0" smtClean="0"/>
              <a:t>Artículo 10 </a:t>
            </a:r>
            <a:endParaRPr lang="es-CO" sz="2400" b="1" dirty="0"/>
          </a:p>
        </p:txBody>
      </p:sp>
    </p:spTree>
    <p:extLst>
      <p:ext uri="{BB962C8B-B14F-4D97-AF65-F5344CB8AC3E}">
        <p14:creationId xmlns:p14="http://schemas.microsoft.com/office/powerpoint/2010/main" val="12778611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3. Transparencia Activa</a:t>
            </a:r>
            <a:r>
              <a:rPr lang="es-CO" dirty="0"/>
              <a:t/>
            </a:r>
            <a:br>
              <a:rPr lang="es-CO" dirty="0"/>
            </a:br>
            <a:r>
              <a:rPr lang="es-CO" dirty="0"/>
              <a:t>Servicios</a:t>
            </a:r>
            <a:r>
              <a:rPr lang="es-CO" dirty="0" smtClean="0"/>
              <a:t>, procedimientos y funcionamiento</a:t>
            </a:r>
            <a:endParaRPr lang="es-CO" dirty="0"/>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1993422020"/>
              </p:ext>
            </p:extLst>
          </p:nvPr>
        </p:nvGraphicFramePr>
        <p:xfrm>
          <a:off x="107504" y="980728"/>
          <a:ext cx="8856984" cy="52713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3 CuadroTexto"/>
          <p:cNvSpPr txBox="1"/>
          <p:nvPr/>
        </p:nvSpPr>
        <p:spPr>
          <a:xfrm>
            <a:off x="107504" y="6021288"/>
            <a:ext cx="1576072" cy="461665"/>
          </a:xfrm>
          <a:prstGeom prst="rect">
            <a:avLst/>
          </a:prstGeom>
          <a:noFill/>
        </p:spPr>
        <p:txBody>
          <a:bodyPr wrap="none" rtlCol="0">
            <a:spAutoFit/>
          </a:bodyPr>
          <a:lstStyle/>
          <a:p>
            <a:r>
              <a:rPr lang="es-CO" sz="2400" b="1" dirty="0" smtClean="0"/>
              <a:t>Artículo 11</a:t>
            </a:r>
            <a:endParaRPr lang="es-CO" sz="2400" b="1" dirty="0"/>
          </a:p>
        </p:txBody>
      </p:sp>
    </p:spTree>
    <p:extLst>
      <p:ext uri="{BB962C8B-B14F-4D97-AF65-F5344CB8AC3E}">
        <p14:creationId xmlns:p14="http://schemas.microsoft.com/office/powerpoint/2010/main" val="24592738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3. Transparencia Activa </a:t>
            </a:r>
            <a:r>
              <a:rPr lang="es-CO" dirty="0" smtClean="0"/>
              <a:t/>
            </a:r>
            <a:br>
              <a:rPr lang="es-CO" dirty="0" smtClean="0"/>
            </a:br>
            <a:r>
              <a:rPr lang="es-CO" i="1" dirty="0" smtClean="0"/>
              <a:t>Informe de solicitudes</a:t>
            </a:r>
            <a:endParaRPr lang="es-CO" i="1" dirty="0"/>
          </a:p>
        </p:txBody>
      </p:sp>
      <p:sp>
        <p:nvSpPr>
          <p:cNvPr id="3" name="2 Marcador de contenido"/>
          <p:cNvSpPr>
            <a:spLocks noGrp="1"/>
          </p:cNvSpPr>
          <p:nvPr>
            <p:ph idx="1"/>
          </p:nvPr>
        </p:nvSpPr>
        <p:spPr>
          <a:xfrm>
            <a:off x="107504" y="1196752"/>
            <a:ext cx="8712968" cy="5400600"/>
          </a:xfrm>
        </p:spPr>
        <p:txBody>
          <a:bodyPr>
            <a:noAutofit/>
          </a:bodyPr>
          <a:lstStyle/>
          <a:p>
            <a:pPr marL="0" indent="0">
              <a:buNone/>
            </a:pPr>
            <a:r>
              <a:rPr lang="es-CO" sz="2400" dirty="0"/>
              <a:t>L</a:t>
            </a:r>
            <a:r>
              <a:rPr lang="es-CO" sz="2400" dirty="0" smtClean="0"/>
              <a:t>os </a:t>
            </a:r>
            <a:r>
              <a:rPr lang="es-CO" sz="2400" dirty="0"/>
              <a:t>sujetos obligados deberán publicar los informes de todas las solicitudes, denuncias y los tiempos de respuesta. </a:t>
            </a:r>
            <a:endParaRPr lang="es-CO" sz="2400" dirty="0" smtClean="0"/>
          </a:p>
          <a:p>
            <a:pPr marL="0" indent="0">
              <a:buNone/>
            </a:pPr>
            <a:r>
              <a:rPr lang="es-CO" sz="2400" dirty="0" smtClean="0"/>
              <a:t>     (artículo 11 literal h. Ley 1712 de 2014)</a:t>
            </a:r>
          </a:p>
          <a:p>
            <a:pPr marL="0" indent="0">
              <a:buNone/>
            </a:pPr>
            <a:endParaRPr lang="es-CO" sz="800" dirty="0" smtClean="0"/>
          </a:p>
          <a:p>
            <a:pPr lvl="1"/>
            <a:r>
              <a:rPr lang="es-CO" sz="2400" dirty="0" smtClean="0"/>
              <a:t>Contenido:</a:t>
            </a:r>
          </a:p>
          <a:p>
            <a:pPr marL="571500" indent="-514350">
              <a:buFont typeface="+mj-lt"/>
              <a:buAutoNum type="arabicPeriod"/>
            </a:pPr>
            <a:r>
              <a:rPr lang="es-CO" sz="2400" dirty="0" smtClean="0"/>
              <a:t>El </a:t>
            </a:r>
            <a:r>
              <a:rPr lang="es-CO" sz="2400" dirty="0"/>
              <a:t>número de solicitudes </a:t>
            </a:r>
            <a:r>
              <a:rPr lang="es-CO" sz="2400" dirty="0" smtClean="0"/>
              <a:t>recibidas</a:t>
            </a:r>
          </a:p>
          <a:p>
            <a:pPr marL="571500" indent="-514350">
              <a:buFont typeface="+mj-lt"/>
              <a:buAutoNum type="arabicPeriod"/>
            </a:pPr>
            <a:r>
              <a:rPr lang="es-CO" sz="2400" dirty="0" smtClean="0"/>
              <a:t>El </a:t>
            </a:r>
            <a:r>
              <a:rPr lang="es-CO" sz="2400" dirty="0"/>
              <a:t>número de solicitudes </a:t>
            </a:r>
            <a:r>
              <a:rPr lang="es-CO" sz="2400" dirty="0" smtClean="0"/>
              <a:t>trasladadas </a:t>
            </a:r>
            <a:r>
              <a:rPr lang="es-CO" sz="2400" dirty="0"/>
              <a:t>a otra </a:t>
            </a:r>
            <a:r>
              <a:rPr lang="es-CO" sz="2400" dirty="0" smtClean="0"/>
              <a:t>institución</a:t>
            </a:r>
          </a:p>
          <a:p>
            <a:pPr marL="571500" indent="-514350">
              <a:buFont typeface="+mj-lt"/>
              <a:buAutoNum type="arabicPeriod"/>
            </a:pPr>
            <a:r>
              <a:rPr lang="es-CO" sz="2400" dirty="0" smtClean="0"/>
              <a:t>El </a:t>
            </a:r>
            <a:r>
              <a:rPr lang="es-CO" sz="2400" dirty="0"/>
              <a:t>tiempo de respuesta a cada </a:t>
            </a:r>
            <a:r>
              <a:rPr lang="es-CO" sz="2400" dirty="0" smtClean="0"/>
              <a:t>solicitud</a:t>
            </a:r>
          </a:p>
          <a:p>
            <a:pPr marL="571500" indent="-514350">
              <a:buFont typeface="+mj-lt"/>
              <a:buAutoNum type="arabicPeriod"/>
            </a:pPr>
            <a:r>
              <a:rPr lang="es-CO" sz="2400" dirty="0" smtClean="0"/>
              <a:t>El </a:t>
            </a:r>
            <a:r>
              <a:rPr lang="es-CO" sz="2400" dirty="0"/>
              <a:t>número de solicitudes en las que se </a:t>
            </a:r>
            <a:r>
              <a:rPr lang="es-CO" sz="2400" dirty="0" smtClean="0"/>
              <a:t>negó el acceso</a:t>
            </a:r>
          </a:p>
          <a:p>
            <a:pPr marL="57150" indent="0">
              <a:buNone/>
            </a:pPr>
            <a:endParaRPr lang="es-CO" sz="800" dirty="0" smtClean="0"/>
          </a:p>
          <a:p>
            <a:pPr marL="514350" indent="-457200"/>
            <a:r>
              <a:rPr lang="es-CO" sz="2400" u="sng" dirty="0" smtClean="0"/>
              <a:t>Primer informe:</a:t>
            </a:r>
          </a:p>
          <a:p>
            <a:pPr marL="57150" indent="0">
              <a:buNone/>
            </a:pPr>
            <a:r>
              <a:rPr lang="es-CO" sz="2400" dirty="0" smtClean="0"/>
              <a:t>	20 </a:t>
            </a:r>
            <a:r>
              <a:rPr lang="es-CO" sz="2400" dirty="0"/>
              <a:t>Julio – entidades </a:t>
            </a:r>
            <a:r>
              <a:rPr lang="es-CO" sz="2400" dirty="0" smtClean="0"/>
              <a:t>nacionales</a:t>
            </a:r>
          </a:p>
          <a:p>
            <a:pPr marL="57150" indent="0">
              <a:buNone/>
            </a:pPr>
            <a:r>
              <a:rPr lang="es-CO" sz="2400" dirty="0" smtClean="0"/>
              <a:t>	6 de septiembre – entidades territoriales</a:t>
            </a:r>
            <a:endParaRPr lang="es-CO" sz="2400" dirty="0"/>
          </a:p>
        </p:txBody>
      </p:sp>
    </p:spTree>
    <p:extLst>
      <p:ext uri="{BB962C8B-B14F-4D97-AF65-F5344CB8AC3E}">
        <p14:creationId xmlns:p14="http://schemas.microsoft.com/office/powerpoint/2010/main" val="21834607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3. Transparencia Activa</a:t>
            </a:r>
            <a:r>
              <a:rPr lang="es-CO" dirty="0"/>
              <a:t/>
            </a:r>
            <a:br>
              <a:rPr lang="es-CO" dirty="0"/>
            </a:br>
            <a:r>
              <a:rPr lang="es-CO" i="1" dirty="0" smtClean="0"/>
              <a:t>Instrumentos de Gestión Documental</a:t>
            </a:r>
            <a:endParaRPr lang="es-CO" i="1" dirty="0"/>
          </a:p>
        </p:txBody>
      </p:sp>
      <p:sp>
        <p:nvSpPr>
          <p:cNvPr id="3" name="2 Marcador de contenido"/>
          <p:cNvSpPr>
            <a:spLocks noGrp="1"/>
          </p:cNvSpPr>
          <p:nvPr>
            <p:ph idx="1"/>
          </p:nvPr>
        </p:nvSpPr>
        <p:spPr>
          <a:xfrm>
            <a:off x="457200" y="1340769"/>
            <a:ext cx="8229600" cy="4824535"/>
          </a:xfrm>
        </p:spPr>
        <p:txBody>
          <a:bodyPr anchor="ctr">
            <a:noAutofit/>
          </a:bodyPr>
          <a:lstStyle/>
          <a:p>
            <a:pPr marL="800100" lvl="1" indent="-342900">
              <a:buFont typeface="Courier New" panose="02070309020205020404" pitchFamily="49" charset="0"/>
              <a:buChar char="o"/>
            </a:pPr>
            <a:r>
              <a:rPr lang="es-CO" altLang="es-CO" sz="3500" dirty="0" smtClean="0"/>
              <a:t>Registro </a:t>
            </a:r>
            <a:r>
              <a:rPr lang="es-CO" altLang="es-CO" sz="3500" dirty="0"/>
              <a:t>de Activos de </a:t>
            </a:r>
            <a:r>
              <a:rPr lang="es-CO" altLang="es-CO" sz="3500" dirty="0" smtClean="0"/>
              <a:t>Información.</a:t>
            </a:r>
            <a:endParaRPr lang="es-CO" altLang="es-CO" sz="3500" dirty="0"/>
          </a:p>
          <a:p>
            <a:pPr marL="800100" lvl="1" indent="-342900">
              <a:buFont typeface="Courier New" panose="02070309020205020404" pitchFamily="49" charset="0"/>
              <a:buChar char="o"/>
            </a:pPr>
            <a:r>
              <a:rPr lang="es-CO" altLang="es-CO" sz="3500" dirty="0" smtClean="0"/>
              <a:t>Esquema </a:t>
            </a:r>
            <a:r>
              <a:rPr lang="es-CO" altLang="es-CO" sz="3500" dirty="0"/>
              <a:t>de Publicación de Información</a:t>
            </a:r>
            <a:r>
              <a:rPr lang="es-CO" altLang="es-CO" sz="3500" dirty="0" smtClean="0"/>
              <a:t>.</a:t>
            </a:r>
            <a:endParaRPr lang="es-CO" altLang="es-CO" sz="3500" dirty="0"/>
          </a:p>
          <a:p>
            <a:pPr marL="800100" lvl="1" indent="-342900">
              <a:buFont typeface="Courier New" panose="02070309020205020404" pitchFamily="49" charset="0"/>
              <a:buChar char="o"/>
            </a:pPr>
            <a:r>
              <a:rPr lang="es-CO" altLang="es-CO" sz="3500" dirty="0"/>
              <a:t>Programa de Gestión Documental.</a:t>
            </a:r>
          </a:p>
          <a:p>
            <a:pPr marL="800100" lvl="1" indent="-342900">
              <a:buFont typeface="Courier New" panose="02070309020205020404" pitchFamily="49" charset="0"/>
              <a:buChar char="o"/>
            </a:pPr>
            <a:r>
              <a:rPr lang="es-CO" altLang="es-CO" sz="3500" b="1" dirty="0"/>
              <a:t>Tablas de Retención Documental</a:t>
            </a:r>
            <a:r>
              <a:rPr lang="es-CO" altLang="es-CO" sz="3500" b="1" dirty="0" smtClean="0"/>
              <a:t>.</a:t>
            </a:r>
          </a:p>
          <a:p>
            <a:pPr marL="800100" lvl="1" indent="-342900">
              <a:buFont typeface="Courier New" panose="02070309020205020404" pitchFamily="49" charset="0"/>
              <a:buChar char="o"/>
            </a:pPr>
            <a:r>
              <a:rPr lang="es-CO" altLang="es-CO" sz="3500" dirty="0"/>
              <a:t>Índice de Información Clasificada y Reservada</a:t>
            </a:r>
            <a:r>
              <a:rPr lang="es-CO" altLang="es-CO" sz="3500" dirty="0" smtClean="0"/>
              <a:t>.</a:t>
            </a:r>
            <a:endParaRPr lang="es-CO" altLang="es-CO" sz="3500" dirty="0"/>
          </a:p>
        </p:txBody>
      </p:sp>
      <p:sp>
        <p:nvSpPr>
          <p:cNvPr id="4" name="3 CuadroTexto"/>
          <p:cNvSpPr txBox="1"/>
          <p:nvPr/>
        </p:nvSpPr>
        <p:spPr>
          <a:xfrm>
            <a:off x="68133" y="5991671"/>
            <a:ext cx="8320291" cy="461665"/>
          </a:xfrm>
          <a:prstGeom prst="rect">
            <a:avLst/>
          </a:prstGeom>
          <a:noFill/>
        </p:spPr>
        <p:txBody>
          <a:bodyPr wrap="none" rtlCol="0">
            <a:spAutoFit/>
          </a:bodyPr>
          <a:lstStyle/>
          <a:p>
            <a:r>
              <a:rPr lang="es-CO" sz="2400" i="1" dirty="0" smtClean="0"/>
              <a:t>Deben ser adoptados mediante acto administrativo o equivalente</a:t>
            </a:r>
            <a:endParaRPr lang="es-CO" sz="2400" i="1" dirty="0"/>
          </a:p>
        </p:txBody>
      </p:sp>
    </p:spTree>
    <p:extLst>
      <p:ext uri="{BB962C8B-B14F-4D97-AF65-F5344CB8AC3E}">
        <p14:creationId xmlns:p14="http://schemas.microsoft.com/office/powerpoint/2010/main" val="9775206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sz="3600" dirty="0" smtClean="0"/>
              <a:t>4. Gestión Documental</a:t>
            </a:r>
            <a:endParaRPr lang="es-CO" sz="2700" i="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246060596"/>
              </p:ext>
            </p:extLst>
          </p:nvPr>
        </p:nvGraphicFramePr>
        <p:xfrm>
          <a:off x="395536" y="1196752"/>
          <a:ext cx="7776864"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4 Rectángulo redondeado"/>
          <p:cNvSpPr/>
          <p:nvPr/>
        </p:nvSpPr>
        <p:spPr>
          <a:xfrm>
            <a:off x="1331640" y="5597157"/>
            <a:ext cx="5976664" cy="592285"/>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5 CuadroTexto"/>
          <p:cNvSpPr txBox="1"/>
          <p:nvPr/>
        </p:nvSpPr>
        <p:spPr>
          <a:xfrm>
            <a:off x="2195736" y="5604667"/>
            <a:ext cx="4968552" cy="584775"/>
          </a:xfrm>
          <a:prstGeom prst="rect">
            <a:avLst/>
          </a:prstGeom>
          <a:noFill/>
          <a:ln>
            <a:noFill/>
          </a:ln>
        </p:spPr>
        <p:txBody>
          <a:bodyPr wrap="square" rtlCol="0">
            <a:spAutoFit/>
          </a:bodyPr>
          <a:lstStyle/>
          <a:p>
            <a:pPr algn="ctr"/>
            <a:r>
              <a:rPr lang="es-CO" sz="3200" dirty="0" smtClean="0">
                <a:solidFill>
                  <a:schemeClr val="bg1"/>
                </a:solidFill>
              </a:rPr>
              <a:t>Gestión de la Información</a:t>
            </a:r>
            <a:endParaRPr lang="es-CO" sz="3200" dirty="0">
              <a:solidFill>
                <a:schemeClr val="bg1"/>
              </a:solidFill>
            </a:endParaRPr>
          </a:p>
        </p:txBody>
      </p:sp>
    </p:spTree>
    <p:extLst>
      <p:ext uri="{BB962C8B-B14F-4D97-AF65-F5344CB8AC3E}">
        <p14:creationId xmlns:p14="http://schemas.microsoft.com/office/powerpoint/2010/main" val="778986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Contenido</a:t>
            </a:r>
            <a:endParaRPr lang="es-CO" dirty="0"/>
          </a:p>
        </p:txBody>
      </p:sp>
      <p:sp>
        <p:nvSpPr>
          <p:cNvPr id="3" name="Marcador de contenido 2"/>
          <p:cNvSpPr>
            <a:spLocks noGrp="1"/>
          </p:cNvSpPr>
          <p:nvPr>
            <p:ph idx="1"/>
          </p:nvPr>
        </p:nvSpPr>
        <p:spPr/>
        <p:txBody>
          <a:bodyPr>
            <a:normAutofit fontScale="85000" lnSpcReduction="20000"/>
          </a:bodyPr>
          <a:lstStyle/>
          <a:p>
            <a:pPr marL="514350" indent="-514350">
              <a:buFont typeface="+mj-lt"/>
              <a:buAutoNum type="arabicPeriod"/>
            </a:pPr>
            <a:r>
              <a:rPr lang="es-CO" dirty="0" smtClean="0"/>
              <a:t>Contexto internacional</a:t>
            </a:r>
          </a:p>
          <a:p>
            <a:pPr marL="514350" indent="-514350">
              <a:buFont typeface="+mj-lt"/>
              <a:buAutoNum type="arabicPeriod"/>
            </a:pPr>
            <a:r>
              <a:rPr lang="es-CO" dirty="0" smtClean="0"/>
              <a:t>¿Qué es el Derecho de Acceso a la Información Pública?</a:t>
            </a:r>
          </a:p>
          <a:p>
            <a:pPr marL="514350" indent="-514350">
              <a:buFont typeface="+mj-lt"/>
              <a:buAutoNum type="arabicPeriod"/>
            </a:pPr>
            <a:r>
              <a:rPr lang="es-CO" dirty="0" smtClean="0"/>
              <a:t>Transparencia Activa</a:t>
            </a:r>
          </a:p>
          <a:p>
            <a:pPr marL="514350" indent="-514350">
              <a:buFont typeface="+mj-lt"/>
              <a:buAutoNum type="arabicPeriod"/>
            </a:pPr>
            <a:r>
              <a:rPr lang="es-CO" dirty="0" smtClean="0"/>
              <a:t>Gestión Documental</a:t>
            </a:r>
          </a:p>
          <a:p>
            <a:pPr marL="514350" indent="-514350">
              <a:buFont typeface="+mj-lt"/>
              <a:buAutoNum type="arabicPeriod"/>
            </a:pPr>
            <a:r>
              <a:rPr lang="es-CO" dirty="0" smtClean="0"/>
              <a:t>Transparencia Pasiva </a:t>
            </a:r>
          </a:p>
          <a:p>
            <a:pPr marL="514350" indent="-514350">
              <a:buFont typeface="+mj-lt"/>
              <a:buAutoNum type="arabicPeriod"/>
            </a:pPr>
            <a:r>
              <a:rPr lang="es-CO" dirty="0" smtClean="0"/>
              <a:t>Excepciones del acceso a la información pública</a:t>
            </a:r>
          </a:p>
          <a:p>
            <a:pPr marL="514350" indent="-514350">
              <a:buFont typeface="+mj-lt"/>
              <a:buAutoNum type="arabicPeriod"/>
            </a:pPr>
            <a:r>
              <a:rPr lang="es-CO" dirty="0" smtClean="0"/>
              <a:t>Recursos del solicitante de información pública</a:t>
            </a:r>
          </a:p>
          <a:p>
            <a:pPr marL="514350" indent="-514350">
              <a:buFont typeface="+mj-lt"/>
              <a:buAutoNum type="arabicPeriod"/>
            </a:pPr>
            <a:r>
              <a:rPr lang="es-CO" dirty="0" smtClean="0"/>
              <a:t>Solicitud de Información con ID Reservada</a:t>
            </a:r>
          </a:p>
          <a:p>
            <a:pPr marL="514350" indent="-514350">
              <a:buFont typeface="+mj-lt"/>
              <a:buAutoNum type="arabicPeriod"/>
            </a:pPr>
            <a:r>
              <a:rPr lang="es-CO" dirty="0" smtClean="0"/>
              <a:t>Garantía del Derecho</a:t>
            </a:r>
          </a:p>
          <a:p>
            <a:pPr marL="514350" indent="-514350">
              <a:buFont typeface="+mj-lt"/>
              <a:buAutoNum type="arabicPeriod"/>
            </a:pPr>
            <a:r>
              <a:rPr lang="es-CO" dirty="0" smtClean="0"/>
              <a:t>Preguntas y conclusiones</a:t>
            </a:r>
            <a:endParaRPr lang="es-CO" dirty="0"/>
          </a:p>
        </p:txBody>
      </p:sp>
    </p:spTree>
    <p:extLst>
      <p:ext uri="{BB962C8B-B14F-4D97-AF65-F5344CB8AC3E}">
        <p14:creationId xmlns:p14="http://schemas.microsoft.com/office/powerpoint/2010/main" val="37021040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4. Gestión Documental</a:t>
            </a:r>
            <a:r>
              <a:rPr lang="es-CO" dirty="0"/>
              <a:t/>
            </a:r>
            <a:br>
              <a:rPr lang="es-CO" dirty="0"/>
            </a:br>
            <a:r>
              <a:rPr lang="es-CO" i="1" dirty="0"/>
              <a:t>Registro </a:t>
            </a:r>
            <a:r>
              <a:rPr lang="es-CO" i="1" dirty="0" smtClean="0"/>
              <a:t>de Activos de Información</a:t>
            </a:r>
            <a:endParaRPr lang="es-CO" i="1" dirty="0"/>
          </a:p>
        </p:txBody>
      </p:sp>
      <p:sp>
        <p:nvSpPr>
          <p:cNvPr id="3" name="2 Marcador de contenido"/>
          <p:cNvSpPr>
            <a:spLocks noGrp="1"/>
          </p:cNvSpPr>
          <p:nvPr>
            <p:ph idx="1"/>
          </p:nvPr>
        </p:nvSpPr>
        <p:spPr>
          <a:xfrm>
            <a:off x="457200" y="1268760"/>
            <a:ext cx="8229600" cy="4857403"/>
          </a:xfrm>
        </p:spPr>
        <p:txBody>
          <a:bodyPr/>
          <a:lstStyle/>
          <a:p>
            <a:pPr lvl="1"/>
            <a:r>
              <a:rPr lang="es-CO" sz="3200" dirty="0" smtClean="0"/>
              <a:t>Definición:</a:t>
            </a:r>
          </a:p>
          <a:p>
            <a:r>
              <a:rPr lang="es-CO" i="1" dirty="0" smtClean="0"/>
              <a:t>Es el </a:t>
            </a:r>
            <a:r>
              <a:rPr lang="es-CO" b="1" u="sng" dirty="0" smtClean="0"/>
              <a:t>inventario</a:t>
            </a:r>
            <a:r>
              <a:rPr lang="es-CO" dirty="0" smtClean="0"/>
              <a:t> </a:t>
            </a:r>
            <a:r>
              <a:rPr lang="es-CO" i="1" dirty="0" smtClean="0"/>
              <a:t>de la información pública.</a:t>
            </a:r>
          </a:p>
          <a:p>
            <a:pPr marL="0" indent="0">
              <a:buNone/>
            </a:pPr>
            <a:endParaRPr lang="es-CO" i="1" dirty="0" smtClean="0"/>
          </a:p>
          <a:p>
            <a:pPr lvl="1"/>
            <a:r>
              <a:rPr lang="es-CO" sz="3200" dirty="0" smtClean="0"/>
              <a:t>Componentes</a:t>
            </a:r>
            <a:r>
              <a:rPr lang="es-CO" dirty="0" smtClean="0"/>
              <a:t>:</a:t>
            </a:r>
          </a:p>
          <a:p>
            <a:pPr marL="514350" indent="-514350">
              <a:buAutoNum type="arabicParenR"/>
            </a:pPr>
            <a:r>
              <a:rPr lang="es-CO" dirty="0" smtClean="0"/>
              <a:t>Todas las categorías de información</a:t>
            </a:r>
          </a:p>
          <a:p>
            <a:pPr marL="514350" indent="-514350">
              <a:buAutoNum type="arabicParenR"/>
            </a:pPr>
            <a:r>
              <a:rPr lang="es-CO" dirty="0" smtClean="0"/>
              <a:t>Todo registro publicado</a:t>
            </a:r>
          </a:p>
          <a:p>
            <a:pPr marL="514350" indent="-514350">
              <a:buAutoNum type="arabicParenR"/>
            </a:pPr>
            <a:r>
              <a:rPr lang="es-CO" dirty="0" smtClean="0"/>
              <a:t>Todo registro disponible para ser solicitado</a:t>
            </a:r>
          </a:p>
        </p:txBody>
      </p:sp>
    </p:spTree>
    <p:extLst>
      <p:ext uri="{BB962C8B-B14F-4D97-AF65-F5344CB8AC3E}">
        <p14:creationId xmlns:p14="http://schemas.microsoft.com/office/powerpoint/2010/main" val="14539112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2332342028"/>
              </p:ext>
            </p:extLst>
          </p:nvPr>
        </p:nvGraphicFramePr>
        <p:xfrm>
          <a:off x="324544" y="1628800"/>
          <a:ext cx="9144000"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1 Título"/>
          <p:cNvSpPr>
            <a:spLocks noGrp="1"/>
          </p:cNvSpPr>
          <p:nvPr>
            <p:ph type="title"/>
          </p:nvPr>
        </p:nvSpPr>
        <p:spPr>
          <a:xfrm>
            <a:off x="21764" y="260648"/>
            <a:ext cx="9122236" cy="980728"/>
          </a:xfrm>
        </p:spPr>
        <p:txBody>
          <a:bodyPr>
            <a:normAutofit/>
          </a:bodyPr>
          <a:lstStyle/>
          <a:p>
            <a:r>
              <a:rPr lang="es-CO" dirty="0"/>
              <a:t>4. Gestión Documental </a:t>
            </a:r>
            <a:r>
              <a:rPr lang="es-CO" sz="2400" dirty="0" smtClean="0"/>
              <a:t/>
            </a:r>
            <a:br>
              <a:rPr lang="es-CO" sz="2400" dirty="0" smtClean="0"/>
            </a:br>
            <a:r>
              <a:rPr lang="es-CO" sz="2400" i="1" dirty="0" smtClean="0"/>
              <a:t>Registro de Activos de Información</a:t>
            </a:r>
            <a:endParaRPr lang="es-CO" sz="2400" i="1" dirty="0"/>
          </a:p>
        </p:txBody>
      </p:sp>
    </p:spTree>
    <p:extLst>
      <p:ext uri="{BB962C8B-B14F-4D97-AF65-F5344CB8AC3E}">
        <p14:creationId xmlns:p14="http://schemas.microsoft.com/office/powerpoint/2010/main" val="41619939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4. Gestión Documental </a:t>
            </a:r>
            <a:r>
              <a:rPr lang="es-CO" sz="2400" dirty="0"/>
              <a:t/>
            </a:r>
            <a:br>
              <a:rPr lang="es-CO" sz="2400" dirty="0"/>
            </a:br>
            <a:r>
              <a:rPr lang="es-CO" i="1" dirty="0" smtClean="0"/>
              <a:t>Índice de Información Clasificada y Reservada</a:t>
            </a:r>
            <a:endParaRPr lang="es-CO" i="1" dirty="0"/>
          </a:p>
        </p:txBody>
      </p:sp>
      <p:sp>
        <p:nvSpPr>
          <p:cNvPr id="3" name="2 Marcador de contenido"/>
          <p:cNvSpPr>
            <a:spLocks noGrp="1"/>
          </p:cNvSpPr>
          <p:nvPr>
            <p:ph idx="1"/>
          </p:nvPr>
        </p:nvSpPr>
        <p:spPr>
          <a:xfrm>
            <a:off x="179512" y="2060848"/>
            <a:ext cx="8856984" cy="3096344"/>
          </a:xfrm>
        </p:spPr>
        <p:txBody>
          <a:bodyPr/>
          <a:lstStyle/>
          <a:p>
            <a:pPr lvl="1"/>
            <a:r>
              <a:rPr lang="es-CO" sz="3200" dirty="0"/>
              <a:t>Definición:</a:t>
            </a:r>
          </a:p>
          <a:p>
            <a:pPr algn="just"/>
            <a:r>
              <a:rPr lang="es-CO" i="1" dirty="0" smtClean="0"/>
              <a:t>Es el inventario </a:t>
            </a:r>
            <a:r>
              <a:rPr lang="es-CO" i="1" dirty="0"/>
              <a:t>de la información pública generada, obtenida, adquirida o controlada por el sujeto obligado, en calidad de tal, que ha sido </a:t>
            </a:r>
            <a:r>
              <a:rPr lang="es-CO" b="1" u="sng" dirty="0"/>
              <a:t>calificada como clasificada o reservada</a:t>
            </a:r>
            <a:r>
              <a:rPr lang="es-CO" i="1" dirty="0" smtClean="0"/>
              <a:t>.</a:t>
            </a:r>
            <a:endParaRPr lang="es-CO" i="1" dirty="0"/>
          </a:p>
          <a:p>
            <a:endParaRPr lang="es-CO" dirty="0"/>
          </a:p>
        </p:txBody>
      </p:sp>
    </p:spTree>
    <p:extLst>
      <p:ext uri="{BB962C8B-B14F-4D97-AF65-F5344CB8AC3E}">
        <p14:creationId xmlns:p14="http://schemas.microsoft.com/office/powerpoint/2010/main" val="31657173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4. Gestión Documental </a:t>
            </a:r>
            <a:r>
              <a:rPr lang="es-CO" dirty="0" smtClean="0"/>
              <a:t/>
            </a:r>
            <a:br>
              <a:rPr lang="es-CO" dirty="0" smtClean="0"/>
            </a:br>
            <a:r>
              <a:rPr lang="es-CO" i="1" dirty="0" smtClean="0"/>
              <a:t>Contenido del índice</a:t>
            </a:r>
            <a:endParaRPr lang="es-CO" i="1" dirty="0"/>
          </a:p>
        </p:txBody>
      </p:sp>
      <p:sp>
        <p:nvSpPr>
          <p:cNvPr id="5" name="4 Marcador de contenido"/>
          <p:cNvSpPr>
            <a:spLocks noGrp="1"/>
          </p:cNvSpPr>
          <p:nvPr>
            <p:ph idx="1"/>
          </p:nvPr>
        </p:nvSpPr>
        <p:spPr>
          <a:xfrm>
            <a:off x="216024" y="1340768"/>
            <a:ext cx="8820472" cy="5112568"/>
          </a:xfrm>
        </p:spPr>
        <p:txBody>
          <a:bodyPr>
            <a:normAutofit fontScale="77500" lnSpcReduction="20000"/>
          </a:bodyPr>
          <a:lstStyle/>
          <a:p>
            <a:pPr marL="514350" indent="-514350">
              <a:buFont typeface="+mj-lt"/>
              <a:buAutoNum type="arabicPeriod"/>
            </a:pPr>
            <a:r>
              <a:rPr lang="es-CO" dirty="0"/>
              <a:t>Nombre o título de la categoría de </a:t>
            </a:r>
            <a:r>
              <a:rPr lang="es-CO" dirty="0" smtClean="0"/>
              <a:t>información</a:t>
            </a:r>
          </a:p>
          <a:p>
            <a:pPr marL="514350" indent="-514350">
              <a:buFont typeface="+mj-lt"/>
              <a:buAutoNum type="arabicPeriod"/>
            </a:pPr>
            <a:r>
              <a:rPr lang="es-CO" dirty="0" smtClean="0"/>
              <a:t>Nombre </a:t>
            </a:r>
            <a:r>
              <a:rPr lang="es-CO" dirty="0"/>
              <a:t>o título de la </a:t>
            </a:r>
            <a:r>
              <a:rPr lang="es-CO" dirty="0" smtClean="0"/>
              <a:t>información</a:t>
            </a:r>
          </a:p>
          <a:p>
            <a:pPr marL="514350" indent="-514350">
              <a:buFont typeface="+mj-lt"/>
              <a:buAutoNum type="arabicPeriod"/>
            </a:pPr>
            <a:r>
              <a:rPr lang="es-CO" dirty="0" smtClean="0"/>
              <a:t>Idioma</a:t>
            </a:r>
          </a:p>
          <a:p>
            <a:pPr marL="514350" indent="-514350">
              <a:buFont typeface="+mj-lt"/>
              <a:buAutoNum type="arabicPeriod"/>
            </a:pPr>
            <a:r>
              <a:rPr lang="es-CO" dirty="0" smtClean="0"/>
              <a:t>Medio </a:t>
            </a:r>
            <a:r>
              <a:rPr lang="es-CO" dirty="0"/>
              <a:t>de conservación y/o </a:t>
            </a:r>
            <a:r>
              <a:rPr lang="es-CO" dirty="0" smtClean="0"/>
              <a:t>soporte</a:t>
            </a:r>
          </a:p>
          <a:p>
            <a:pPr marL="514350" indent="-514350">
              <a:buFont typeface="+mj-lt"/>
              <a:buAutoNum type="arabicPeriod"/>
            </a:pPr>
            <a:r>
              <a:rPr lang="es-CO" dirty="0" smtClean="0"/>
              <a:t>Fecha </a:t>
            </a:r>
            <a:r>
              <a:rPr lang="es-CO" dirty="0"/>
              <a:t>de generación de la </a:t>
            </a:r>
            <a:r>
              <a:rPr lang="es-CO" dirty="0" smtClean="0"/>
              <a:t>información</a:t>
            </a:r>
          </a:p>
          <a:p>
            <a:pPr marL="514350" indent="-514350">
              <a:buFont typeface="+mj-lt"/>
              <a:buAutoNum type="arabicPeriod"/>
            </a:pPr>
            <a:r>
              <a:rPr lang="es-CO" dirty="0" smtClean="0"/>
              <a:t>Nombre </a:t>
            </a:r>
            <a:r>
              <a:rPr lang="es-CO" dirty="0"/>
              <a:t>del responsable de la producción de la </a:t>
            </a:r>
            <a:r>
              <a:rPr lang="es-CO" dirty="0" smtClean="0"/>
              <a:t>información</a:t>
            </a:r>
          </a:p>
          <a:p>
            <a:pPr marL="514350" indent="-514350">
              <a:buFont typeface="+mj-lt"/>
              <a:buAutoNum type="arabicPeriod"/>
            </a:pPr>
            <a:r>
              <a:rPr lang="es-CO" dirty="0" smtClean="0"/>
              <a:t>Nombre </a:t>
            </a:r>
            <a:r>
              <a:rPr lang="es-CO" dirty="0"/>
              <a:t>del responsable de la </a:t>
            </a:r>
            <a:r>
              <a:rPr lang="es-CO" dirty="0" smtClean="0"/>
              <a:t>información</a:t>
            </a:r>
          </a:p>
          <a:p>
            <a:pPr marL="514350" indent="-514350">
              <a:buFont typeface="+mj-lt"/>
              <a:buAutoNum type="arabicPeriod"/>
            </a:pPr>
            <a:r>
              <a:rPr lang="es-CO" dirty="0" smtClean="0"/>
              <a:t>Objetivo </a:t>
            </a:r>
            <a:r>
              <a:rPr lang="es-CO" dirty="0"/>
              <a:t>legítimo de la </a:t>
            </a:r>
            <a:r>
              <a:rPr lang="es-CO" dirty="0" smtClean="0"/>
              <a:t>excepción</a:t>
            </a:r>
          </a:p>
          <a:p>
            <a:pPr marL="514350" indent="-514350">
              <a:buFont typeface="+mj-lt"/>
              <a:buAutoNum type="arabicPeriod"/>
            </a:pPr>
            <a:r>
              <a:rPr lang="es-CO" dirty="0" smtClean="0"/>
              <a:t>Fundamento </a:t>
            </a:r>
            <a:r>
              <a:rPr lang="es-CO" dirty="0"/>
              <a:t>constitucional o </a:t>
            </a:r>
            <a:r>
              <a:rPr lang="es-CO" dirty="0" smtClean="0"/>
              <a:t>legal</a:t>
            </a:r>
          </a:p>
          <a:p>
            <a:pPr marL="514350" indent="-514350">
              <a:buFont typeface="+mj-lt"/>
              <a:buAutoNum type="arabicPeriod"/>
            </a:pPr>
            <a:r>
              <a:rPr lang="es-CO" dirty="0" smtClean="0"/>
              <a:t>Fundamento </a:t>
            </a:r>
            <a:r>
              <a:rPr lang="es-CO" dirty="0"/>
              <a:t>jurídico de la </a:t>
            </a:r>
            <a:r>
              <a:rPr lang="es-CO" dirty="0" smtClean="0"/>
              <a:t>excepción</a:t>
            </a:r>
          </a:p>
          <a:p>
            <a:pPr marL="514350" indent="-514350">
              <a:buFont typeface="+mj-lt"/>
              <a:buAutoNum type="arabicPeriod"/>
            </a:pPr>
            <a:r>
              <a:rPr lang="es-CO" dirty="0" smtClean="0"/>
              <a:t>Excepción </a:t>
            </a:r>
            <a:r>
              <a:rPr lang="es-CO" dirty="0"/>
              <a:t>total o </a:t>
            </a:r>
            <a:r>
              <a:rPr lang="es-CO" dirty="0" smtClean="0"/>
              <a:t>parcial</a:t>
            </a:r>
          </a:p>
          <a:p>
            <a:pPr marL="514350" indent="-514350">
              <a:buFont typeface="+mj-lt"/>
              <a:buAutoNum type="arabicPeriod"/>
            </a:pPr>
            <a:r>
              <a:rPr lang="es-CO" dirty="0" smtClean="0"/>
              <a:t>Fecha de la calificación</a:t>
            </a:r>
          </a:p>
          <a:p>
            <a:pPr marL="514350" indent="-514350">
              <a:buFont typeface="+mj-lt"/>
              <a:buAutoNum type="arabicPeriod"/>
            </a:pPr>
            <a:r>
              <a:rPr lang="es-CO" dirty="0" smtClean="0"/>
              <a:t>Plazo de la clasificación o reserva</a:t>
            </a:r>
            <a:endParaRPr lang="es-CO" dirty="0"/>
          </a:p>
        </p:txBody>
      </p:sp>
    </p:spTree>
    <p:extLst>
      <p:ext uri="{BB962C8B-B14F-4D97-AF65-F5344CB8AC3E}">
        <p14:creationId xmlns:p14="http://schemas.microsoft.com/office/powerpoint/2010/main" val="2267964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4. Gestión Documental </a:t>
            </a:r>
            <a:r>
              <a:rPr lang="es-CO" dirty="0" smtClean="0"/>
              <a:t/>
            </a:r>
            <a:br>
              <a:rPr lang="es-CO" dirty="0" smtClean="0"/>
            </a:br>
            <a:r>
              <a:rPr lang="es-CO" i="1" dirty="0" smtClean="0"/>
              <a:t>Esquema de publicación de información</a:t>
            </a:r>
            <a:endParaRPr lang="es-CO" i="1" dirty="0"/>
          </a:p>
        </p:txBody>
      </p:sp>
      <p:sp>
        <p:nvSpPr>
          <p:cNvPr id="4" name="2 Marcador de contenido"/>
          <p:cNvSpPr>
            <a:spLocks noGrp="1"/>
          </p:cNvSpPr>
          <p:nvPr>
            <p:ph idx="1"/>
          </p:nvPr>
        </p:nvSpPr>
        <p:spPr/>
        <p:txBody>
          <a:bodyPr/>
          <a:lstStyle/>
          <a:p>
            <a:pPr lvl="1"/>
            <a:r>
              <a:rPr lang="es-CO" sz="3200" dirty="0"/>
              <a:t>Definición:</a:t>
            </a:r>
          </a:p>
          <a:p>
            <a:pPr algn="just"/>
            <a:r>
              <a:rPr lang="es-CO" i="1" dirty="0" smtClean="0"/>
              <a:t>Es </a:t>
            </a:r>
            <a:r>
              <a:rPr lang="es-CO" i="1" dirty="0"/>
              <a:t>el instrumento del que disponen los sujetos obligados para </a:t>
            </a:r>
            <a:r>
              <a:rPr lang="es-CO" b="1" u="sng" dirty="0"/>
              <a:t>informar</a:t>
            </a:r>
            <a:r>
              <a:rPr lang="es-CO" i="1" dirty="0"/>
              <a:t>, de forma ordenada, a la ciudadanía, interesados y usuarios, </a:t>
            </a:r>
            <a:r>
              <a:rPr lang="es-CO" b="1" u="sng" dirty="0"/>
              <a:t>sobre la información publicada y que publicará</a:t>
            </a:r>
            <a:r>
              <a:rPr lang="es-CO" i="1" dirty="0"/>
              <a:t>, conforme al principio de divulgación proactiva de la información</a:t>
            </a:r>
          </a:p>
        </p:txBody>
      </p:sp>
    </p:spTree>
    <p:extLst>
      <p:ext uri="{BB962C8B-B14F-4D97-AF65-F5344CB8AC3E}">
        <p14:creationId xmlns:p14="http://schemas.microsoft.com/office/powerpoint/2010/main" val="8642945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4. Gestión Documental </a:t>
            </a:r>
            <a:r>
              <a:rPr lang="es-CO" dirty="0" smtClean="0"/>
              <a:t/>
            </a:r>
            <a:br>
              <a:rPr lang="es-CO" dirty="0" smtClean="0"/>
            </a:br>
            <a:r>
              <a:rPr lang="es-CO" i="1" dirty="0" smtClean="0"/>
              <a:t>Componentes del esquema</a:t>
            </a:r>
            <a:endParaRPr lang="es-CO" i="1" dirty="0"/>
          </a:p>
        </p:txBody>
      </p:sp>
      <p:sp>
        <p:nvSpPr>
          <p:cNvPr id="3" name="2 Marcador de contenido"/>
          <p:cNvSpPr>
            <a:spLocks noGrp="1"/>
          </p:cNvSpPr>
          <p:nvPr>
            <p:ph idx="1"/>
          </p:nvPr>
        </p:nvSpPr>
        <p:spPr>
          <a:xfrm>
            <a:off x="251520" y="1340768"/>
            <a:ext cx="8712968" cy="5184576"/>
          </a:xfrm>
        </p:spPr>
        <p:txBody>
          <a:bodyPr>
            <a:normAutofit fontScale="85000" lnSpcReduction="20000"/>
          </a:bodyPr>
          <a:lstStyle/>
          <a:p>
            <a:pPr marL="514350" indent="-514350">
              <a:buFont typeface="+mj-lt"/>
              <a:buAutoNum type="arabicPeriod"/>
            </a:pPr>
            <a:r>
              <a:rPr lang="es-CO" dirty="0" smtClean="0"/>
              <a:t>Lista </a:t>
            </a:r>
            <a:r>
              <a:rPr lang="es-CO" dirty="0"/>
              <a:t>de información mínima publicada en el sitio web oficial </a:t>
            </a:r>
            <a:r>
              <a:rPr lang="es-CO" dirty="0" smtClean="0"/>
              <a:t>o </a:t>
            </a:r>
            <a:r>
              <a:rPr lang="es-CO" dirty="0"/>
              <a:t>en los sistemas de información del </a:t>
            </a:r>
            <a:r>
              <a:rPr lang="es-CO" dirty="0" smtClean="0"/>
              <a:t>Estado (artículos 9, </a:t>
            </a:r>
            <a:r>
              <a:rPr lang="es-CO" dirty="0"/>
              <a:t>10 </a:t>
            </a:r>
            <a:r>
              <a:rPr lang="es-CO" dirty="0" smtClean="0"/>
              <a:t>y </a:t>
            </a:r>
            <a:r>
              <a:rPr lang="es-CO" dirty="0"/>
              <a:t>11 de la Ley 1712 de </a:t>
            </a:r>
            <a:r>
              <a:rPr lang="es-CO" dirty="0" smtClean="0"/>
              <a:t>2014)</a:t>
            </a:r>
          </a:p>
          <a:p>
            <a:pPr marL="514350" indent="-514350">
              <a:buFont typeface="+mj-lt"/>
              <a:buAutoNum type="arabicPeriod"/>
            </a:pPr>
            <a:r>
              <a:rPr lang="es-CO" dirty="0" smtClean="0"/>
              <a:t>Lista </a:t>
            </a:r>
            <a:r>
              <a:rPr lang="es-CO" dirty="0"/>
              <a:t>de </a:t>
            </a:r>
            <a:r>
              <a:rPr lang="es-CO" dirty="0" smtClean="0"/>
              <a:t>información </a:t>
            </a:r>
            <a:r>
              <a:rPr lang="es-CO" dirty="0"/>
              <a:t>publicada en el sitio web </a:t>
            </a:r>
            <a:r>
              <a:rPr lang="es-CO" dirty="0" smtClean="0"/>
              <a:t>oficial, adicional, </a:t>
            </a:r>
            <a:r>
              <a:rPr lang="es-CO" dirty="0"/>
              <a:t>y conforme a lo ordenado por otras normas distintas a la Ley de Transparencia y del Derecho al Acceso a la Información Pública </a:t>
            </a:r>
            <a:r>
              <a:rPr lang="es-CO" dirty="0" smtClean="0"/>
              <a:t>Nacional</a:t>
            </a:r>
          </a:p>
          <a:p>
            <a:pPr marL="514350" indent="-514350">
              <a:buFont typeface="+mj-lt"/>
              <a:buAutoNum type="arabicPeriod"/>
            </a:pPr>
            <a:r>
              <a:rPr lang="es-CO" dirty="0" smtClean="0"/>
              <a:t>Información </a:t>
            </a:r>
            <a:r>
              <a:rPr lang="es-CO" dirty="0"/>
              <a:t>publicada por el sujeto obligado, originada en la solicitud de información divulgada con </a:t>
            </a:r>
            <a:r>
              <a:rPr lang="es-CO" dirty="0" smtClean="0"/>
              <a:t>anterioridad (artículo </a:t>
            </a:r>
            <a:r>
              <a:rPr lang="es-CO" dirty="0"/>
              <a:t>14 de la Ley 1712 de </a:t>
            </a:r>
            <a:r>
              <a:rPr lang="es-CO" dirty="0" smtClean="0"/>
              <a:t>2014)</a:t>
            </a:r>
          </a:p>
          <a:p>
            <a:pPr marL="514350" indent="-514350">
              <a:buFont typeface="+mj-lt"/>
              <a:buAutoNum type="arabicPeriod"/>
            </a:pPr>
            <a:r>
              <a:rPr lang="es-CO" dirty="0" smtClean="0"/>
              <a:t>Información </a:t>
            </a:r>
            <a:r>
              <a:rPr lang="es-CO" dirty="0"/>
              <a:t>de interés para la ciudadanía, interesados o usuarios, publicada de manera proactiva por el sujeto obligado, relacionada con la actividad misional del sujeto obligado y sus objetivos estratégicos. </a:t>
            </a:r>
          </a:p>
        </p:txBody>
      </p:sp>
    </p:spTree>
    <p:extLst>
      <p:ext uri="{BB962C8B-B14F-4D97-AF65-F5344CB8AC3E}">
        <p14:creationId xmlns:p14="http://schemas.microsoft.com/office/powerpoint/2010/main" val="14549345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84412659"/>
              </p:ext>
            </p:extLst>
          </p:nvPr>
        </p:nvGraphicFramePr>
        <p:xfrm>
          <a:off x="684584" y="1628800"/>
          <a:ext cx="7127776" cy="460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1 Título"/>
          <p:cNvSpPr>
            <a:spLocks noGrp="1"/>
          </p:cNvSpPr>
          <p:nvPr>
            <p:ph type="title"/>
          </p:nvPr>
        </p:nvSpPr>
        <p:spPr>
          <a:xfrm>
            <a:off x="0" y="116632"/>
            <a:ext cx="9144000" cy="1368152"/>
          </a:xfrm>
        </p:spPr>
        <p:txBody>
          <a:bodyPr>
            <a:noAutofit/>
          </a:bodyPr>
          <a:lstStyle/>
          <a:p>
            <a:r>
              <a:rPr lang="es-CO" dirty="0"/>
              <a:t>4. Gestión Documental </a:t>
            </a:r>
            <a:r>
              <a:rPr lang="es-CO" sz="2800" dirty="0" smtClean="0"/>
              <a:t/>
            </a:r>
            <a:br>
              <a:rPr lang="es-CO" sz="2800" dirty="0" smtClean="0"/>
            </a:br>
            <a:r>
              <a:rPr lang="es-CO" sz="2800" i="1" dirty="0" smtClean="0"/>
              <a:t>Esquema de publicación de información</a:t>
            </a:r>
            <a:endParaRPr lang="es-CO" sz="2800" i="1" dirty="0"/>
          </a:p>
        </p:txBody>
      </p:sp>
    </p:spTree>
    <p:extLst>
      <p:ext uri="{BB962C8B-B14F-4D97-AF65-F5344CB8AC3E}">
        <p14:creationId xmlns:p14="http://schemas.microsoft.com/office/powerpoint/2010/main" val="15782069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4. Gestión Documental</a:t>
            </a:r>
            <a:r>
              <a:rPr lang="es-CO" dirty="0"/>
              <a:t/>
            </a:r>
            <a:br>
              <a:rPr lang="es-CO" dirty="0"/>
            </a:br>
            <a:r>
              <a:rPr lang="es-CO" i="1" dirty="0"/>
              <a:t>Programa </a:t>
            </a:r>
            <a:r>
              <a:rPr lang="es-CO" i="1" dirty="0" smtClean="0"/>
              <a:t>de gestión documental</a:t>
            </a:r>
            <a:endParaRPr lang="es-CO" i="1" dirty="0"/>
          </a:p>
        </p:txBody>
      </p:sp>
      <p:sp>
        <p:nvSpPr>
          <p:cNvPr id="4" name="2 Marcador de contenido"/>
          <p:cNvSpPr txBox="1">
            <a:spLocks/>
          </p:cNvSpPr>
          <p:nvPr/>
        </p:nvSpPr>
        <p:spPr>
          <a:xfrm>
            <a:off x="323528" y="16288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s-CO" sz="3200" dirty="0" smtClean="0"/>
              <a:t>Definición:</a:t>
            </a:r>
          </a:p>
          <a:p>
            <a:pPr algn="just"/>
            <a:r>
              <a:rPr lang="es-CO" i="1" dirty="0" smtClean="0"/>
              <a:t>Es </a:t>
            </a:r>
            <a:r>
              <a:rPr lang="es-CO" i="1" dirty="0"/>
              <a:t>el </a:t>
            </a:r>
            <a:r>
              <a:rPr lang="es-CO" b="1" u="sng" dirty="0"/>
              <a:t>plan</a:t>
            </a:r>
            <a:r>
              <a:rPr lang="es-CO" i="1" dirty="0"/>
              <a:t> elaborado por cada sujeto obligado </a:t>
            </a:r>
            <a:r>
              <a:rPr lang="es-CO" b="1" u="sng" dirty="0"/>
              <a:t>para facilitar la identificación, gestión, clasificación, organización, conservación y disposición de la información pública</a:t>
            </a:r>
            <a:r>
              <a:rPr lang="es-CO" i="1" dirty="0"/>
              <a:t>, desde su creación hasta su disposición final, con fines de conservación permanente o eliminación</a:t>
            </a:r>
          </a:p>
        </p:txBody>
      </p:sp>
    </p:spTree>
    <p:extLst>
      <p:ext uri="{BB962C8B-B14F-4D97-AF65-F5344CB8AC3E}">
        <p14:creationId xmlns:p14="http://schemas.microsoft.com/office/powerpoint/2010/main" val="2912786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4. Gestión Documental </a:t>
            </a:r>
            <a:r>
              <a:rPr lang="es-CO" dirty="0" smtClean="0"/>
              <a:t/>
            </a:r>
            <a:br>
              <a:rPr lang="es-CO" dirty="0" smtClean="0"/>
            </a:br>
            <a:r>
              <a:rPr lang="es-CO" i="1" dirty="0" smtClean="0"/>
              <a:t>Tabla de retención documental</a:t>
            </a:r>
            <a:endParaRPr lang="es-CO" i="1" dirty="0"/>
          </a:p>
        </p:txBody>
      </p:sp>
      <p:sp>
        <p:nvSpPr>
          <p:cNvPr id="4" name="2 Marcador de contenido"/>
          <p:cNvSpPr txBox="1">
            <a:spLocks/>
          </p:cNvSpPr>
          <p:nvPr/>
        </p:nvSpPr>
        <p:spPr>
          <a:xfrm>
            <a:off x="467544" y="1495325"/>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s-CO" sz="3200" dirty="0" smtClean="0"/>
              <a:t>Definición:</a:t>
            </a:r>
          </a:p>
          <a:p>
            <a:pPr algn="just"/>
            <a:r>
              <a:rPr lang="es-CO" i="1" dirty="0" smtClean="0"/>
              <a:t>Es el instrumento </a:t>
            </a:r>
            <a:r>
              <a:rPr lang="es-CO" i="1" dirty="0"/>
              <a:t>que permite establecer </a:t>
            </a:r>
            <a:r>
              <a:rPr lang="es-CO" b="1" u="sng" dirty="0"/>
              <a:t>cuáles son los documentos de una entidad, su necesidad e importancia en términos de tiempo de conservación y preservación </a:t>
            </a:r>
            <a:r>
              <a:rPr lang="es-CO" i="1" dirty="0"/>
              <a:t>y que debe hacerse con ellos una vez finalice su vigencia o utilidad.</a:t>
            </a:r>
          </a:p>
        </p:txBody>
      </p:sp>
    </p:spTree>
    <p:extLst>
      <p:ext uri="{BB962C8B-B14F-4D97-AF65-F5344CB8AC3E}">
        <p14:creationId xmlns:p14="http://schemas.microsoft.com/office/powerpoint/2010/main" val="2300054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smtClean="0"/>
              <a:t>5. Transparencia Pasiva</a:t>
            </a:r>
            <a:r>
              <a:rPr lang="es-CO" dirty="0" smtClean="0"/>
              <a:t/>
            </a:r>
            <a:br>
              <a:rPr lang="es-CO" dirty="0" smtClean="0"/>
            </a:br>
            <a:r>
              <a:rPr lang="es-CO" sz="3100" i="1" dirty="0" smtClean="0"/>
              <a:t>Solicitud y Respuesta de Información Pública</a:t>
            </a:r>
            <a:endParaRPr lang="es-CO" i="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781133626"/>
              </p:ext>
            </p:extLst>
          </p:nvPr>
        </p:nvGraphicFramePr>
        <p:xfrm>
          <a:off x="395536" y="1196752"/>
          <a:ext cx="7776864" cy="42484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redondeado"/>
          <p:cNvSpPr/>
          <p:nvPr/>
        </p:nvSpPr>
        <p:spPr>
          <a:xfrm>
            <a:off x="1331640" y="5597157"/>
            <a:ext cx="6696744" cy="592285"/>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5 CuadroTexto"/>
          <p:cNvSpPr txBox="1"/>
          <p:nvPr/>
        </p:nvSpPr>
        <p:spPr>
          <a:xfrm>
            <a:off x="2195736" y="5604667"/>
            <a:ext cx="4968552" cy="584775"/>
          </a:xfrm>
          <a:prstGeom prst="rect">
            <a:avLst/>
          </a:prstGeom>
          <a:noFill/>
          <a:ln>
            <a:noFill/>
          </a:ln>
        </p:spPr>
        <p:txBody>
          <a:bodyPr wrap="square" rtlCol="0">
            <a:spAutoFit/>
          </a:bodyPr>
          <a:lstStyle/>
          <a:p>
            <a:pPr algn="ctr"/>
            <a:r>
              <a:rPr lang="es-CO" sz="3200" dirty="0" smtClean="0">
                <a:solidFill>
                  <a:schemeClr val="bg1"/>
                </a:solidFill>
              </a:rPr>
              <a:t>Gestión de la Información</a:t>
            </a:r>
            <a:endParaRPr lang="es-CO" sz="3200" dirty="0">
              <a:solidFill>
                <a:schemeClr val="bg1"/>
              </a:solidFill>
            </a:endParaRPr>
          </a:p>
        </p:txBody>
      </p:sp>
    </p:spTree>
    <p:extLst>
      <p:ext uri="{BB962C8B-B14F-4D97-AF65-F5344CB8AC3E}">
        <p14:creationId xmlns:p14="http://schemas.microsoft.com/office/powerpoint/2010/main" val="585101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1. Contexto Internacional</a:t>
            </a:r>
            <a:endParaRPr lang="es-CO" dirty="0"/>
          </a:p>
        </p:txBody>
      </p:sp>
      <p:pic>
        <p:nvPicPr>
          <p:cNvPr id="4" name="Picture 3"/>
          <p:cNvPicPr>
            <a:picLocks noGrp="1" noChangeAspect="1"/>
          </p:cNvPicPr>
          <p:nvPr>
            <p:ph idx="1"/>
          </p:nvPr>
        </p:nvPicPr>
        <p:blipFill>
          <a:blip r:embed="rId3"/>
          <a:stretch>
            <a:fillRect/>
          </a:stretch>
        </p:blipFill>
        <p:spPr>
          <a:xfrm>
            <a:off x="1331640" y="1268760"/>
            <a:ext cx="6120680" cy="3838692"/>
          </a:xfrm>
          <a:prstGeom prst="rect">
            <a:avLst/>
          </a:prstGeom>
        </p:spPr>
      </p:pic>
      <p:sp>
        <p:nvSpPr>
          <p:cNvPr id="5" name="4 CuadroTexto"/>
          <p:cNvSpPr txBox="1"/>
          <p:nvPr/>
        </p:nvSpPr>
        <p:spPr>
          <a:xfrm>
            <a:off x="1259632" y="5355213"/>
            <a:ext cx="6696744" cy="954107"/>
          </a:xfrm>
          <a:prstGeom prst="rect">
            <a:avLst/>
          </a:prstGeom>
          <a:noFill/>
        </p:spPr>
        <p:txBody>
          <a:bodyPr wrap="square" rtlCol="0">
            <a:spAutoFit/>
          </a:bodyPr>
          <a:lstStyle/>
          <a:p>
            <a:pPr algn="ctr"/>
            <a:r>
              <a:rPr lang="es-CO" sz="2800" dirty="0" smtClean="0"/>
              <a:t>90´s: 10 países</a:t>
            </a:r>
          </a:p>
          <a:p>
            <a:pPr algn="ctr"/>
            <a:r>
              <a:rPr lang="es-CO" sz="2800" dirty="0" smtClean="0"/>
              <a:t>2014: 100 países</a:t>
            </a:r>
            <a:endParaRPr lang="es-CO" sz="2800" dirty="0"/>
          </a:p>
        </p:txBody>
      </p:sp>
    </p:spTree>
    <p:extLst>
      <p:ext uri="{BB962C8B-B14F-4D97-AF65-F5344CB8AC3E}">
        <p14:creationId xmlns:p14="http://schemas.microsoft.com/office/powerpoint/2010/main" val="10666350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5. Transparencia </a:t>
            </a:r>
            <a:r>
              <a:rPr lang="es-CO" sz="3600" dirty="0" smtClean="0"/>
              <a:t>Pasiva</a:t>
            </a:r>
            <a:br>
              <a:rPr lang="es-CO" sz="3600" dirty="0" smtClean="0"/>
            </a:br>
            <a:r>
              <a:rPr lang="es-CO" sz="3100" i="1" dirty="0" smtClean="0"/>
              <a:t>Solicitud de información</a:t>
            </a:r>
            <a:endParaRPr lang="es-CO" sz="4000" i="1" dirty="0"/>
          </a:p>
        </p:txBody>
      </p:sp>
      <p:pic>
        <p:nvPicPr>
          <p:cNvPr id="9" name="Picture 3" descr="C:\Users\jcavanzo\AppData\Local\Microsoft\Windows\Temporary Internet Files\Content.IE5\LFW4M7TB\MC900404421[1].wmf"/>
          <p:cNvPicPr>
            <a:picLocks noChangeAspect="1" noChangeArrowheads="1"/>
          </p:cNvPicPr>
          <p:nvPr/>
        </p:nvPicPr>
        <p:blipFill>
          <a:blip r:embed="rId2" cstate="print"/>
          <a:srcRect/>
          <a:stretch>
            <a:fillRect/>
          </a:stretch>
        </p:blipFill>
        <p:spPr bwMode="auto">
          <a:xfrm>
            <a:off x="2915816" y="1484784"/>
            <a:ext cx="882355" cy="911208"/>
          </a:xfrm>
          <a:prstGeom prst="rect">
            <a:avLst/>
          </a:prstGeom>
          <a:noFill/>
          <a:ln w="9525">
            <a:noFill/>
            <a:miter lim="800000"/>
            <a:headEnd/>
            <a:tailEnd/>
          </a:ln>
        </p:spPr>
      </p:pic>
      <p:sp>
        <p:nvSpPr>
          <p:cNvPr id="3" name="2 Rectángulo"/>
          <p:cNvSpPr/>
          <p:nvPr/>
        </p:nvSpPr>
        <p:spPr>
          <a:xfrm>
            <a:off x="396004" y="1678778"/>
            <a:ext cx="2377895" cy="523220"/>
          </a:xfrm>
          <a:prstGeom prst="rect">
            <a:avLst/>
          </a:prstGeom>
          <a:solidFill>
            <a:schemeClr val="tx2">
              <a:lumMod val="75000"/>
            </a:schemeClr>
          </a:solidFill>
        </p:spPr>
        <p:txBody>
          <a:bodyPr wrap="none" lIns="91440" tIns="45720" rIns="91440" bIns="45720">
            <a:spAutoFit/>
          </a:bodyPr>
          <a:lstStyle/>
          <a:p>
            <a:r>
              <a:rPr lang="es-ES" sz="28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rPr>
              <a:t>Personalmente</a:t>
            </a:r>
            <a:endParaRPr lang="es-ES" sz="28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endParaRPr>
          </a:p>
        </p:txBody>
      </p:sp>
      <p:sp>
        <p:nvSpPr>
          <p:cNvPr id="8" name="7 Rectángulo"/>
          <p:cNvSpPr/>
          <p:nvPr/>
        </p:nvSpPr>
        <p:spPr>
          <a:xfrm>
            <a:off x="396425" y="2632065"/>
            <a:ext cx="2589299" cy="523220"/>
          </a:xfrm>
          <a:prstGeom prst="rect">
            <a:avLst/>
          </a:prstGeom>
          <a:solidFill>
            <a:schemeClr val="tx2">
              <a:lumMod val="75000"/>
            </a:schemeClr>
          </a:solidFill>
        </p:spPr>
        <p:txBody>
          <a:bodyPr wrap="none" lIns="91440" tIns="45720" rIns="91440" bIns="45720">
            <a:spAutoFit/>
          </a:bodyPr>
          <a:lstStyle/>
          <a:p>
            <a:r>
              <a:rPr lang="es-ES" sz="28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rPr>
              <a:t>Telefónicamente</a:t>
            </a:r>
            <a:endParaRPr lang="es-ES" sz="28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endParaRPr>
          </a:p>
        </p:txBody>
      </p:sp>
      <p:pic>
        <p:nvPicPr>
          <p:cNvPr id="3075" name="Picture 3" descr="C:\Users\imoralesh\AppData\Local\Microsoft\Windows\Temporary Internet Files\Content.IE5\R803YNCH\VIBER_LOGO[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4166" y="2482790"/>
            <a:ext cx="821770" cy="821770"/>
          </a:xfrm>
          <a:prstGeom prst="rect">
            <a:avLst/>
          </a:prstGeom>
          <a:noFill/>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396004" y="3587333"/>
            <a:ext cx="3247940" cy="523220"/>
          </a:xfrm>
          <a:prstGeom prst="rect">
            <a:avLst/>
          </a:prstGeom>
          <a:solidFill>
            <a:schemeClr val="tx2">
              <a:lumMod val="75000"/>
            </a:schemeClr>
          </a:solidFill>
        </p:spPr>
        <p:txBody>
          <a:bodyPr wrap="none" lIns="91440" tIns="45720" rIns="91440" bIns="45720">
            <a:spAutoFit/>
          </a:bodyPr>
          <a:lstStyle/>
          <a:p>
            <a:r>
              <a:rPr lang="es-ES" sz="28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rPr>
              <a:t>Correo físico o postal</a:t>
            </a:r>
            <a:endParaRPr lang="es-ES" sz="28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endParaRPr>
          </a:p>
        </p:txBody>
      </p:sp>
      <p:pic>
        <p:nvPicPr>
          <p:cNvPr id="3076" name="Picture 4" descr="C:\Users\imoralesh\AppData\Local\Microsoft\Windows\Temporary Internet Files\Content.IE5\R803YNCH\buzon_de_correo[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1675" y="3443317"/>
            <a:ext cx="1062261" cy="937824"/>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396425" y="4451429"/>
            <a:ext cx="2886688" cy="523220"/>
          </a:xfrm>
          <a:prstGeom prst="rect">
            <a:avLst/>
          </a:prstGeom>
          <a:solidFill>
            <a:schemeClr val="tx2">
              <a:lumMod val="75000"/>
            </a:schemeClr>
          </a:solidFill>
        </p:spPr>
        <p:txBody>
          <a:bodyPr wrap="none" lIns="91440" tIns="45720" rIns="91440" bIns="45720">
            <a:spAutoFit/>
          </a:bodyPr>
          <a:lstStyle/>
          <a:p>
            <a:r>
              <a:rPr lang="es-ES" sz="28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rPr>
              <a:t>Correo electrónico</a:t>
            </a:r>
            <a:endParaRPr lang="es-ES" sz="28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endParaRPr>
          </a:p>
        </p:txBody>
      </p:sp>
      <p:pic>
        <p:nvPicPr>
          <p:cNvPr id="3077" name="Picture 5" descr="C:\Users\imoralesh\AppData\Local\Microsoft\Windows\Temporary Internet Files\Content.IE5\NWIYL7JX\email_carta_correo[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61584" y="4451429"/>
            <a:ext cx="778368" cy="778368"/>
          </a:xfrm>
          <a:prstGeom prst="rect">
            <a:avLst/>
          </a:prstGeom>
          <a:noFill/>
          <a:extLst>
            <a:ext uri="{909E8E84-426E-40DD-AFC4-6F175D3DCCD1}">
              <a14:hiddenFill xmlns:a14="http://schemas.microsoft.com/office/drawing/2010/main">
                <a:solidFill>
                  <a:srgbClr val="FFFFFF"/>
                </a:solidFill>
              </a14:hiddenFill>
            </a:ext>
          </a:extLst>
        </p:spPr>
      </p:pic>
      <p:sp>
        <p:nvSpPr>
          <p:cNvPr id="17" name="16 Rectángulo"/>
          <p:cNvSpPr/>
          <p:nvPr/>
        </p:nvSpPr>
        <p:spPr>
          <a:xfrm>
            <a:off x="396004" y="5257472"/>
            <a:ext cx="3494033" cy="523220"/>
          </a:xfrm>
          <a:prstGeom prst="rect">
            <a:avLst/>
          </a:prstGeom>
          <a:solidFill>
            <a:schemeClr val="tx2">
              <a:lumMod val="75000"/>
            </a:schemeClr>
          </a:solidFill>
        </p:spPr>
        <p:txBody>
          <a:bodyPr wrap="none" lIns="91440" tIns="45720" rIns="91440" bIns="45720">
            <a:spAutoFit/>
          </a:bodyPr>
          <a:lstStyle/>
          <a:p>
            <a:r>
              <a:rPr lang="es-ES" sz="2800"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rPr>
              <a:t>Formulario electrónico</a:t>
            </a:r>
            <a:endParaRPr lang="es-ES" sz="2800"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lumMod val="75000"/>
                </a:schemeClr>
              </a:solidFill>
              <a:effectLst>
                <a:outerShdw blurRad="50800" dist="40000" dir="5400000" algn="tl" rotWithShape="0">
                  <a:srgbClr val="000000">
                    <a:shade val="5000"/>
                    <a:satMod val="120000"/>
                    <a:alpha val="33000"/>
                  </a:srgbClr>
                </a:outerShdw>
              </a:effectLst>
            </a:endParaRPr>
          </a:p>
        </p:txBody>
      </p:sp>
      <p:pic>
        <p:nvPicPr>
          <p:cNvPr id="3079"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b="13003"/>
          <a:stretch/>
        </p:blipFill>
        <p:spPr bwMode="auto">
          <a:xfrm>
            <a:off x="3953997" y="5086683"/>
            <a:ext cx="1083459" cy="94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redondeado"/>
          <p:cNvSpPr/>
          <p:nvPr/>
        </p:nvSpPr>
        <p:spPr>
          <a:xfrm>
            <a:off x="5364088" y="2413715"/>
            <a:ext cx="3254715" cy="2299324"/>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10" name="9 CuadroTexto"/>
          <p:cNvSpPr txBox="1"/>
          <p:nvPr/>
        </p:nvSpPr>
        <p:spPr>
          <a:xfrm>
            <a:off x="5364087" y="2570128"/>
            <a:ext cx="3254715" cy="1938992"/>
          </a:xfrm>
          <a:prstGeom prst="rect">
            <a:avLst/>
          </a:prstGeom>
          <a:noFill/>
        </p:spPr>
        <p:txBody>
          <a:bodyPr wrap="square" rtlCol="0">
            <a:spAutoFit/>
          </a:bodyPr>
          <a:lstStyle/>
          <a:p>
            <a:r>
              <a:rPr lang="es-CO" sz="2000" dirty="0" smtClean="0"/>
              <a:t>Debe ser:</a:t>
            </a:r>
          </a:p>
          <a:p>
            <a:pPr marL="285750" indent="-285750">
              <a:buFont typeface="Arial" pitchFamily="34" charset="0"/>
              <a:buChar char="•"/>
            </a:pPr>
            <a:r>
              <a:rPr lang="es-CO" sz="2000" dirty="0" smtClean="0"/>
              <a:t>Respetuosa</a:t>
            </a:r>
          </a:p>
          <a:p>
            <a:pPr marL="285750" indent="-285750">
              <a:buFont typeface="Arial" pitchFamily="34" charset="0"/>
              <a:buChar char="•"/>
            </a:pPr>
            <a:r>
              <a:rPr lang="es-CO" sz="2000" dirty="0" smtClean="0"/>
              <a:t>Clara</a:t>
            </a:r>
          </a:p>
          <a:p>
            <a:endParaRPr lang="es-CO" sz="2000" dirty="0" smtClean="0"/>
          </a:p>
          <a:p>
            <a:pPr algn="ctr"/>
            <a:r>
              <a:rPr lang="es-CO" sz="2000" dirty="0" smtClean="0"/>
              <a:t>NO es una consulta, reclamo, solicitud de gestión o reunión</a:t>
            </a:r>
            <a:endParaRPr lang="es-CO" sz="2000" dirty="0"/>
          </a:p>
        </p:txBody>
      </p:sp>
    </p:spTree>
    <p:extLst>
      <p:ext uri="{BB962C8B-B14F-4D97-AF65-F5344CB8AC3E}">
        <p14:creationId xmlns:p14="http://schemas.microsoft.com/office/powerpoint/2010/main" val="190032412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0290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646" y="475531"/>
            <a:ext cx="40576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46479" y="1916832"/>
            <a:ext cx="4029075" cy="2031325"/>
          </a:xfrm>
          <a:prstGeom prst="rect">
            <a:avLst/>
          </a:prstGeom>
          <a:noFill/>
        </p:spPr>
        <p:txBody>
          <a:bodyPr wrap="square" rtlCol="0">
            <a:spAutoFit/>
          </a:bodyPr>
          <a:lstStyle/>
          <a:p>
            <a:pPr algn="just"/>
            <a:r>
              <a:rPr lang="es-CO" b="1" dirty="0" smtClean="0"/>
              <a:t>Art. 3° Principio de no discriminación: </a:t>
            </a:r>
            <a:r>
              <a:rPr lang="es-CO" dirty="0" smtClean="0"/>
              <a:t>De acuerdo al cual los sujetos obligados deberán entregar información a todas las personas que lo soliciten, en igualdad de condiciones, sin hacer distinciones arbitrarias y </a:t>
            </a:r>
            <a:r>
              <a:rPr lang="es-CO" b="1" i="1" dirty="0" smtClean="0">
                <a:solidFill>
                  <a:srgbClr val="FF0000"/>
                </a:solidFill>
              </a:rPr>
              <a:t>sin exigir expresión de causa o motivación para la solicitud</a:t>
            </a:r>
            <a:r>
              <a:rPr lang="es-CO" i="1" dirty="0" smtClean="0">
                <a:solidFill>
                  <a:srgbClr val="FF0000"/>
                </a:solidFill>
              </a:rPr>
              <a:t>.  </a:t>
            </a:r>
            <a:endParaRPr lang="es-CO" i="1" dirty="0">
              <a:solidFill>
                <a:srgbClr val="FF0000"/>
              </a:solidFill>
            </a:endParaRPr>
          </a:p>
        </p:txBody>
      </p:sp>
      <p:sp>
        <p:nvSpPr>
          <p:cNvPr id="7" name="6 CuadroTexto"/>
          <p:cNvSpPr txBox="1"/>
          <p:nvPr/>
        </p:nvSpPr>
        <p:spPr>
          <a:xfrm>
            <a:off x="4657646" y="1916832"/>
            <a:ext cx="4029075" cy="4278094"/>
          </a:xfrm>
          <a:prstGeom prst="rect">
            <a:avLst/>
          </a:prstGeom>
          <a:noFill/>
        </p:spPr>
        <p:txBody>
          <a:bodyPr wrap="square" rtlCol="0">
            <a:spAutoFit/>
          </a:bodyPr>
          <a:lstStyle/>
          <a:p>
            <a:pPr algn="just"/>
            <a:r>
              <a:rPr lang="es-CO" sz="1700" b="1" dirty="0" smtClean="0"/>
              <a:t>Art. 16. Contenido de las peticiones. </a:t>
            </a:r>
          </a:p>
          <a:p>
            <a:pPr marL="342900" indent="-342900" algn="just">
              <a:buAutoNum type="arabicPeriod"/>
            </a:pPr>
            <a:r>
              <a:rPr lang="es-CO" sz="1700" dirty="0" smtClean="0"/>
              <a:t>La </a:t>
            </a:r>
            <a:r>
              <a:rPr lang="es-CO" sz="1700" dirty="0"/>
              <a:t>designación de la autoridad a la que se </a:t>
            </a:r>
            <a:r>
              <a:rPr lang="es-CO" sz="1700" dirty="0" smtClean="0"/>
              <a:t>dirige.</a:t>
            </a:r>
          </a:p>
          <a:p>
            <a:pPr marL="342900" indent="-342900" algn="just">
              <a:buAutoNum type="arabicPeriod"/>
            </a:pPr>
            <a:r>
              <a:rPr lang="es-CO" sz="1700" dirty="0" smtClean="0"/>
              <a:t>Los </a:t>
            </a:r>
            <a:r>
              <a:rPr lang="es-CO" sz="1700" dirty="0"/>
              <a:t>nombres y apellidos completos del solicitante y de su representante y o apoderado, si es el caso, con indicación de su documento de identidad y de la dirección donde recibirá correspondencia. </a:t>
            </a:r>
            <a:r>
              <a:rPr lang="es-CO" sz="1700" dirty="0" smtClean="0"/>
              <a:t>[…].</a:t>
            </a:r>
          </a:p>
          <a:p>
            <a:pPr marL="342900" indent="-342900" algn="just">
              <a:buAutoNum type="arabicPeriod"/>
            </a:pPr>
            <a:r>
              <a:rPr lang="es-CO" sz="1700" dirty="0" smtClean="0"/>
              <a:t>El </a:t>
            </a:r>
            <a:r>
              <a:rPr lang="es-CO" sz="1700" dirty="0"/>
              <a:t>objeto de la </a:t>
            </a:r>
            <a:r>
              <a:rPr lang="es-CO" sz="1700" dirty="0" smtClean="0"/>
              <a:t>petición.</a:t>
            </a:r>
          </a:p>
          <a:p>
            <a:pPr marL="342900" indent="-342900" algn="just">
              <a:buAutoNum type="arabicPeriod"/>
            </a:pPr>
            <a:r>
              <a:rPr lang="es-CO" sz="1700" b="1" i="1" dirty="0" smtClean="0">
                <a:solidFill>
                  <a:srgbClr val="FF0000"/>
                </a:solidFill>
              </a:rPr>
              <a:t>Las </a:t>
            </a:r>
            <a:r>
              <a:rPr lang="es-CO" sz="1700" b="1" i="1" dirty="0">
                <a:solidFill>
                  <a:srgbClr val="FF0000"/>
                </a:solidFill>
              </a:rPr>
              <a:t>razones en las que fundamenta su </a:t>
            </a:r>
            <a:r>
              <a:rPr lang="es-CO" sz="1700" b="1" i="1" dirty="0" smtClean="0">
                <a:solidFill>
                  <a:srgbClr val="FF0000"/>
                </a:solidFill>
              </a:rPr>
              <a:t>petición</a:t>
            </a:r>
            <a:r>
              <a:rPr lang="es-CO" sz="1700" b="1" i="1" dirty="0" smtClean="0"/>
              <a:t>.</a:t>
            </a:r>
          </a:p>
          <a:p>
            <a:pPr marL="342900" indent="-342900" algn="just">
              <a:buAutoNum type="arabicPeriod"/>
            </a:pPr>
            <a:r>
              <a:rPr lang="es-CO" sz="1700" dirty="0" smtClean="0"/>
              <a:t>La </a:t>
            </a:r>
            <a:r>
              <a:rPr lang="es-CO" sz="1700" dirty="0"/>
              <a:t>relación de los documentos que desee presentar para iniciar el </a:t>
            </a:r>
            <a:r>
              <a:rPr lang="es-CO" sz="1700" dirty="0" smtClean="0"/>
              <a:t>trámite.</a:t>
            </a:r>
          </a:p>
          <a:p>
            <a:pPr marL="342900" indent="-342900" algn="just">
              <a:buAutoNum type="arabicPeriod"/>
            </a:pPr>
            <a:r>
              <a:rPr lang="es-CO" sz="1700" dirty="0" smtClean="0"/>
              <a:t>La </a:t>
            </a:r>
            <a:r>
              <a:rPr lang="es-CO" sz="1700" dirty="0"/>
              <a:t>firma del peticionario cuando fuere el caso.</a:t>
            </a:r>
            <a:endParaRPr lang="es-CO" sz="1700" i="1" dirty="0"/>
          </a:p>
        </p:txBody>
      </p:sp>
    </p:spTree>
    <p:extLst>
      <p:ext uri="{BB962C8B-B14F-4D97-AF65-F5344CB8AC3E}">
        <p14:creationId xmlns:p14="http://schemas.microsoft.com/office/powerpoint/2010/main" val="2089696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a:t>5. Transparencia </a:t>
            </a:r>
            <a:r>
              <a:rPr lang="es-CO" sz="3600" dirty="0" smtClean="0"/>
              <a:t>Pasiva</a:t>
            </a:r>
            <a:r>
              <a:rPr lang="es-CO" dirty="0" smtClean="0"/>
              <a:t/>
            </a:r>
            <a:br>
              <a:rPr lang="es-CO" dirty="0" smtClean="0"/>
            </a:br>
            <a:r>
              <a:rPr lang="es-CO" i="1" dirty="0" smtClean="0"/>
              <a:t>Respuesta a solicitud</a:t>
            </a:r>
            <a:endParaRPr lang="es-CO" i="1" dirty="0"/>
          </a:p>
        </p:txBody>
      </p:sp>
      <p:graphicFrame>
        <p:nvGraphicFramePr>
          <p:cNvPr id="6" name="5 Diagrama"/>
          <p:cNvGraphicFramePr/>
          <p:nvPr>
            <p:extLst>
              <p:ext uri="{D42A27DB-BD31-4B8C-83A1-F6EECF244321}">
                <p14:modId xmlns:p14="http://schemas.microsoft.com/office/powerpoint/2010/main" val="2720951594"/>
              </p:ext>
            </p:extLst>
          </p:nvPr>
        </p:nvGraphicFramePr>
        <p:xfrm>
          <a:off x="0" y="1252984"/>
          <a:ext cx="9144000" cy="5056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3 Conector recto de flecha"/>
          <p:cNvCxnSpPr>
            <a:endCxn id="5" idx="1"/>
          </p:cNvCxnSpPr>
          <p:nvPr/>
        </p:nvCxnSpPr>
        <p:spPr>
          <a:xfrm>
            <a:off x="5508104" y="4221088"/>
            <a:ext cx="2016224" cy="74418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4 CuadroTexto"/>
          <p:cNvSpPr txBox="1"/>
          <p:nvPr/>
        </p:nvSpPr>
        <p:spPr>
          <a:xfrm>
            <a:off x="7524328" y="4365104"/>
            <a:ext cx="1368152" cy="1200329"/>
          </a:xfrm>
          <a:prstGeom prst="rect">
            <a:avLst/>
          </a:prstGeom>
          <a:noFill/>
          <a:ln>
            <a:solidFill>
              <a:schemeClr val="tx1"/>
            </a:solidFill>
          </a:ln>
        </p:spPr>
        <p:txBody>
          <a:bodyPr wrap="square" rtlCol="0">
            <a:spAutoFit/>
          </a:bodyPr>
          <a:lstStyle/>
          <a:p>
            <a:r>
              <a:rPr lang="es-CO" dirty="0" smtClean="0"/>
              <a:t>No: debe entregar información en 3 días</a:t>
            </a:r>
            <a:endParaRPr lang="es-CO" dirty="0"/>
          </a:p>
        </p:txBody>
      </p:sp>
    </p:spTree>
    <p:extLst>
      <p:ext uri="{BB962C8B-B14F-4D97-AF65-F5344CB8AC3E}">
        <p14:creationId xmlns:p14="http://schemas.microsoft.com/office/powerpoint/2010/main" val="2348819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6. Excepciones al acceso a la información</a:t>
            </a:r>
            <a:endParaRPr lang="es-CO" dirty="0"/>
          </a:p>
        </p:txBody>
      </p:sp>
      <p:sp>
        <p:nvSpPr>
          <p:cNvPr id="4" name="3 Rectángulo redondeado"/>
          <p:cNvSpPr/>
          <p:nvPr/>
        </p:nvSpPr>
        <p:spPr>
          <a:xfrm>
            <a:off x="179512" y="1772816"/>
            <a:ext cx="8640959" cy="321932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pPr>
            <a:r>
              <a:rPr lang="es-CO" altLang="es-CO" sz="2400" b="1" dirty="0">
                <a:solidFill>
                  <a:srgbClr val="0D0D0D"/>
                </a:solidFill>
              </a:rPr>
              <a:t>Fuente constitucional o </a:t>
            </a:r>
            <a:r>
              <a:rPr lang="es-CO" altLang="es-CO" sz="2400" b="1" dirty="0" smtClean="0">
                <a:solidFill>
                  <a:srgbClr val="0D0D0D"/>
                </a:solidFill>
              </a:rPr>
              <a:t>legal</a:t>
            </a:r>
          </a:p>
          <a:p>
            <a:pPr algn="ctr">
              <a:lnSpc>
                <a:spcPct val="150000"/>
              </a:lnSpc>
            </a:pPr>
            <a:endParaRPr lang="es-CO" altLang="es-CO" sz="1100" b="1" dirty="0">
              <a:solidFill>
                <a:srgbClr val="0D0D0D"/>
              </a:solidFill>
            </a:endParaRPr>
          </a:p>
          <a:p>
            <a:pPr marL="342900" indent="-342900">
              <a:lnSpc>
                <a:spcPct val="150000"/>
              </a:lnSpc>
              <a:buFont typeface="+mj-lt"/>
              <a:buAutoNum type="arabicPeriod"/>
            </a:pPr>
            <a:r>
              <a:rPr lang="es-CO" altLang="es-CO" sz="2400" b="1" u="sng" dirty="0" smtClean="0">
                <a:solidFill>
                  <a:srgbClr val="0D0D0D"/>
                </a:solidFill>
              </a:rPr>
              <a:t>Clasificación</a:t>
            </a:r>
            <a:r>
              <a:rPr lang="es-CO" altLang="es-CO" sz="2400" b="1" dirty="0">
                <a:solidFill>
                  <a:srgbClr val="0D0D0D"/>
                </a:solidFill>
              </a:rPr>
              <a:t>: </a:t>
            </a:r>
            <a:endParaRPr lang="es-CO" altLang="es-CO" sz="2400" b="1" dirty="0" smtClean="0">
              <a:solidFill>
                <a:srgbClr val="0D0D0D"/>
              </a:solidFill>
            </a:endParaRPr>
          </a:p>
          <a:p>
            <a:pPr>
              <a:lnSpc>
                <a:spcPct val="150000"/>
              </a:lnSpc>
            </a:pPr>
            <a:r>
              <a:rPr lang="es-CO" altLang="es-CO" sz="2400" b="1" dirty="0" smtClean="0">
                <a:solidFill>
                  <a:srgbClr val="0D0D0D"/>
                </a:solidFill>
              </a:rPr>
              <a:t>	Daño </a:t>
            </a:r>
            <a:r>
              <a:rPr lang="es-CO" altLang="es-CO" sz="2400" b="1" dirty="0">
                <a:solidFill>
                  <a:srgbClr val="0D0D0D"/>
                </a:solidFill>
              </a:rPr>
              <a:t>de derechos a personas naturales o jurídicas.</a:t>
            </a:r>
          </a:p>
          <a:p>
            <a:pPr>
              <a:lnSpc>
                <a:spcPct val="150000"/>
              </a:lnSpc>
            </a:pPr>
            <a:r>
              <a:rPr lang="es-CO" altLang="es-CO" sz="2400" b="1" dirty="0" smtClean="0">
                <a:solidFill>
                  <a:srgbClr val="0D0D0D"/>
                </a:solidFill>
              </a:rPr>
              <a:t>2.  </a:t>
            </a:r>
            <a:r>
              <a:rPr lang="es-CO" altLang="es-CO" sz="2400" b="1" u="sng" dirty="0" smtClean="0">
                <a:solidFill>
                  <a:srgbClr val="0D0D0D"/>
                </a:solidFill>
              </a:rPr>
              <a:t>Reserva</a:t>
            </a:r>
            <a:r>
              <a:rPr lang="es-CO" altLang="es-CO" sz="2400" b="1" dirty="0">
                <a:solidFill>
                  <a:srgbClr val="0D0D0D"/>
                </a:solidFill>
              </a:rPr>
              <a:t>: </a:t>
            </a:r>
            <a:endParaRPr lang="es-CO" altLang="es-CO" sz="2400" b="1" dirty="0" smtClean="0">
              <a:solidFill>
                <a:srgbClr val="0D0D0D"/>
              </a:solidFill>
            </a:endParaRPr>
          </a:p>
          <a:p>
            <a:pPr>
              <a:lnSpc>
                <a:spcPct val="150000"/>
              </a:lnSpc>
            </a:pPr>
            <a:r>
              <a:rPr lang="es-CO" altLang="es-CO" sz="2400" b="1" dirty="0">
                <a:solidFill>
                  <a:srgbClr val="0D0D0D"/>
                </a:solidFill>
              </a:rPr>
              <a:t>	</a:t>
            </a:r>
            <a:r>
              <a:rPr lang="es-CO" altLang="es-CO" sz="2400" b="1" dirty="0" smtClean="0">
                <a:solidFill>
                  <a:srgbClr val="0D0D0D"/>
                </a:solidFill>
              </a:rPr>
              <a:t>Daño </a:t>
            </a:r>
            <a:r>
              <a:rPr lang="es-CO" altLang="es-CO" sz="2400" b="1" dirty="0">
                <a:solidFill>
                  <a:srgbClr val="0D0D0D"/>
                </a:solidFill>
              </a:rPr>
              <a:t>a los intereses públicos.</a:t>
            </a:r>
          </a:p>
        </p:txBody>
      </p:sp>
      <p:sp>
        <p:nvSpPr>
          <p:cNvPr id="3" name="Rectángulo 2"/>
          <p:cNvSpPr/>
          <p:nvPr/>
        </p:nvSpPr>
        <p:spPr>
          <a:xfrm>
            <a:off x="179511" y="5301208"/>
            <a:ext cx="8640959" cy="1200329"/>
          </a:xfrm>
          <a:prstGeom prst="rect">
            <a:avLst/>
          </a:prstGeom>
        </p:spPr>
        <p:txBody>
          <a:bodyPr wrap="square">
            <a:spAutoFit/>
          </a:bodyPr>
          <a:lstStyle/>
          <a:p>
            <a:r>
              <a:rPr lang="en-US" altLang="es-CO" b="1" dirty="0">
                <a:ea typeface="ＭＳ Ｐゴシック" pitchFamily="34" charset="-128"/>
              </a:rPr>
              <a:t>La </a:t>
            </a:r>
            <a:r>
              <a:rPr lang="en-US" altLang="es-CO" b="1" dirty="0" err="1">
                <a:ea typeface="ＭＳ Ｐゴシック" pitchFamily="34" charset="-128"/>
              </a:rPr>
              <a:t>Información</a:t>
            </a:r>
            <a:r>
              <a:rPr lang="en-US" altLang="es-CO" b="1" dirty="0">
                <a:ea typeface="ＭＳ Ｐゴシック" pitchFamily="34" charset="-128"/>
              </a:rPr>
              <a:t> </a:t>
            </a:r>
            <a:r>
              <a:rPr lang="en-US" altLang="es-CO" b="1" dirty="0" err="1">
                <a:ea typeface="ＭＳ Ｐゴシック" pitchFamily="34" charset="-128"/>
              </a:rPr>
              <a:t>Pública</a:t>
            </a:r>
            <a:r>
              <a:rPr lang="en-US" altLang="es-CO" b="1" dirty="0">
                <a:ea typeface="ＭＳ Ｐゴシック" pitchFamily="34" charset="-128"/>
              </a:rPr>
              <a:t> no </a:t>
            </a:r>
            <a:r>
              <a:rPr lang="en-US" altLang="es-CO" b="1" dirty="0" err="1">
                <a:ea typeface="ＭＳ Ｐゴシック" pitchFamily="34" charset="-128"/>
              </a:rPr>
              <a:t>podrá</a:t>
            </a:r>
            <a:r>
              <a:rPr lang="en-US" altLang="es-CO" b="1" dirty="0">
                <a:ea typeface="ＭＳ Ｐゴシック" pitchFamily="34" charset="-128"/>
              </a:rPr>
              <a:t> </a:t>
            </a:r>
            <a:r>
              <a:rPr lang="en-US" altLang="es-CO" b="1" dirty="0" err="1">
                <a:ea typeface="ＭＳ Ｐゴシック" pitchFamily="34" charset="-128"/>
              </a:rPr>
              <a:t>ser</a:t>
            </a:r>
            <a:r>
              <a:rPr lang="en-US" altLang="es-CO" b="1" dirty="0">
                <a:ea typeface="ＭＳ Ｐゴシック" pitchFamily="34" charset="-128"/>
              </a:rPr>
              <a:t> </a:t>
            </a:r>
            <a:r>
              <a:rPr lang="en-US" altLang="es-CO" b="1" dirty="0" err="1">
                <a:ea typeface="ＭＳ Ｐゴシック" pitchFamily="34" charset="-128"/>
              </a:rPr>
              <a:t>reservada</a:t>
            </a:r>
            <a:r>
              <a:rPr lang="en-US" altLang="es-CO" b="1" dirty="0">
                <a:ea typeface="ＭＳ Ｐゴシック" pitchFamily="34" charset="-128"/>
              </a:rPr>
              <a:t> o </a:t>
            </a:r>
            <a:r>
              <a:rPr lang="en-US" altLang="es-CO" b="1" dirty="0" err="1">
                <a:ea typeface="ＭＳ Ｐゴシック" pitchFamily="34" charset="-128"/>
              </a:rPr>
              <a:t>limitada</a:t>
            </a:r>
            <a:r>
              <a:rPr lang="en-US" altLang="es-CO" b="1" dirty="0">
                <a:ea typeface="ＭＳ Ｐゴシック" pitchFamily="34" charset="-128"/>
              </a:rPr>
              <a:t> salvo </a:t>
            </a:r>
            <a:r>
              <a:rPr lang="en-US" altLang="es-CO" b="1" dirty="0" err="1">
                <a:ea typeface="ＭＳ Ｐゴシック" pitchFamily="34" charset="-128"/>
              </a:rPr>
              <a:t>por</a:t>
            </a:r>
            <a:r>
              <a:rPr lang="en-US" altLang="es-CO" b="1" dirty="0">
                <a:ea typeface="ＭＳ Ｐゴシック" pitchFamily="34" charset="-128"/>
              </a:rPr>
              <a:t> </a:t>
            </a:r>
            <a:r>
              <a:rPr lang="en-US" altLang="es-CO" b="1" dirty="0" err="1">
                <a:ea typeface="ＭＳ Ｐゴシック" pitchFamily="34" charset="-128"/>
              </a:rPr>
              <a:t>disposición</a:t>
            </a:r>
            <a:r>
              <a:rPr lang="en-US" altLang="es-CO" b="1" dirty="0">
                <a:ea typeface="ＭＳ Ｐゴシック" pitchFamily="34" charset="-128"/>
              </a:rPr>
              <a:t> </a:t>
            </a:r>
            <a:r>
              <a:rPr lang="en-US" altLang="es-CO" b="1" dirty="0" err="1">
                <a:ea typeface="ＭＳ Ｐゴシック" pitchFamily="34" charset="-128"/>
              </a:rPr>
              <a:t>Constitucional</a:t>
            </a:r>
            <a:r>
              <a:rPr lang="en-US" altLang="es-CO" b="1" dirty="0">
                <a:ea typeface="ＭＳ Ｐゴシック" pitchFamily="34" charset="-128"/>
              </a:rPr>
              <a:t> o </a:t>
            </a:r>
            <a:r>
              <a:rPr lang="en-US" altLang="es-CO" b="1" dirty="0" smtClean="0">
                <a:ea typeface="ＭＳ Ｐゴシック" pitchFamily="34" charset="-128"/>
              </a:rPr>
              <a:t>Legal.</a:t>
            </a:r>
          </a:p>
          <a:p>
            <a:endParaRPr lang="en-US" altLang="es-CO" b="1" dirty="0">
              <a:ea typeface="ＭＳ Ｐゴシック" pitchFamily="34" charset="-128"/>
            </a:endParaRPr>
          </a:p>
          <a:p>
            <a:r>
              <a:rPr lang="en-US" altLang="es-CO" b="1" dirty="0" smtClean="0">
                <a:ea typeface="ＭＳ Ｐゴシック" pitchFamily="34" charset="-128"/>
              </a:rPr>
              <a:t>El </a:t>
            </a:r>
            <a:r>
              <a:rPr lang="en-US" altLang="es-CO" b="1" dirty="0" err="1" smtClean="0">
                <a:ea typeface="ＭＳ Ｐゴシック" pitchFamily="34" charset="-128"/>
              </a:rPr>
              <a:t>Acceso</a:t>
            </a:r>
            <a:r>
              <a:rPr lang="en-US" altLang="es-CO" b="1" dirty="0" smtClean="0">
                <a:ea typeface="ＭＳ Ｐゴシック" pitchFamily="34" charset="-128"/>
              </a:rPr>
              <a:t> a la </a:t>
            </a:r>
            <a:r>
              <a:rPr lang="en-US" altLang="es-CO" b="1" dirty="0" err="1" smtClean="0">
                <a:ea typeface="ＭＳ Ｐゴシック" pitchFamily="34" charset="-128"/>
              </a:rPr>
              <a:t>Información</a:t>
            </a:r>
            <a:r>
              <a:rPr lang="en-US" altLang="es-CO" b="1" dirty="0" smtClean="0">
                <a:ea typeface="ＭＳ Ｐゴシック" pitchFamily="34" charset="-128"/>
              </a:rPr>
              <a:t> </a:t>
            </a:r>
            <a:r>
              <a:rPr lang="en-US" altLang="es-CO" b="1" dirty="0" err="1" smtClean="0">
                <a:ea typeface="ＭＳ Ｐゴシック" pitchFamily="34" charset="-128"/>
              </a:rPr>
              <a:t>Pública</a:t>
            </a:r>
            <a:r>
              <a:rPr lang="en-US" altLang="es-CO" b="1" dirty="0" smtClean="0">
                <a:ea typeface="ＭＳ Ｐゴシック" pitchFamily="34" charset="-128"/>
              </a:rPr>
              <a:t> </a:t>
            </a:r>
            <a:r>
              <a:rPr lang="en-US" altLang="es-CO" b="1" dirty="0" err="1" smtClean="0">
                <a:ea typeface="ＭＳ Ｐゴシック" pitchFamily="34" charset="-128"/>
              </a:rPr>
              <a:t>es</a:t>
            </a:r>
            <a:r>
              <a:rPr lang="en-US" altLang="es-CO" b="1" dirty="0" smtClean="0">
                <a:ea typeface="ＭＳ Ｐゴシック" pitchFamily="34" charset="-128"/>
              </a:rPr>
              <a:t> la </a:t>
            </a:r>
            <a:r>
              <a:rPr lang="en-US" altLang="es-CO" b="1" dirty="0" err="1" smtClean="0">
                <a:ea typeface="ＭＳ Ｐゴシック" pitchFamily="34" charset="-128"/>
              </a:rPr>
              <a:t>regla</a:t>
            </a:r>
            <a:r>
              <a:rPr lang="en-US" altLang="es-CO" b="1" dirty="0" smtClean="0">
                <a:ea typeface="ＭＳ Ｐゴシック" pitchFamily="34" charset="-128"/>
              </a:rPr>
              <a:t> y la reserve </a:t>
            </a:r>
            <a:r>
              <a:rPr lang="en-US" altLang="es-CO" b="1" dirty="0" err="1" smtClean="0">
                <a:ea typeface="ＭＳ Ｐゴシック" pitchFamily="34" charset="-128"/>
              </a:rPr>
              <a:t>su</a:t>
            </a:r>
            <a:r>
              <a:rPr lang="en-US" altLang="es-CO" b="1" dirty="0" smtClean="0">
                <a:ea typeface="ＭＳ Ｐゴシック" pitchFamily="34" charset="-128"/>
              </a:rPr>
              <a:t> </a:t>
            </a:r>
            <a:r>
              <a:rPr lang="en-US" altLang="es-CO" b="1" dirty="0" err="1" smtClean="0">
                <a:ea typeface="ＭＳ Ｐゴシック" pitchFamily="34" charset="-128"/>
              </a:rPr>
              <a:t>excepción</a:t>
            </a:r>
            <a:r>
              <a:rPr lang="en-US" altLang="es-CO" b="1" dirty="0" smtClean="0">
                <a:ea typeface="ＭＳ Ｐゴシック" pitchFamily="34" charset="-128"/>
              </a:rPr>
              <a:t>.</a:t>
            </a:r>
          </a:p>
        </p:txBody>
      </p:sp>
    </p:spTree>
    <p:extLst>
      <p:ext uri="{BB962C8B-B14F-4D97-AF65-F5344CB8AC3E}">
        <p14:creationId xmlns:p14="http://schemas.microsoft.com/office/powerpoint/2010/main" val="18246263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CO" dirty="0"/>
              <a:t>6. Excepciones al acceso a la </a:t>
            </a:r>
            <a:r>
              <a:rPr lang="es-CO" dirty="0" smtClean="0"/>
              <a:t>información</a:t>
            </a:r>
            <a:endParaRPr lang="es-CO" dirty="0"/>
          </a:p>
        </p:txBody>
      </p:sp>
      <p:sp>
        <p:nvSpPr>
          <p:cNvPr id="5" name="Content Placeholder 2"/>
          <p:cNvSpPr txBox="1">
            <a:spLocks/>
          </p:cNvSpPr>
          <p:nvPr/>
        </p:nvSpPr>
        <p:spPr>
          <a:xfrm>
            <a:off x="107504" y="1196752"/>
            <a:ext cx="8856984" cy="5328592"/>
          </a:xfrm>
          <a:prstGeom prst="rect">
            <a:avLst/>
          </a:prstGeom>
        </p:spPr>
        <p:txBody>
          <a:bodyPr/>
          <a:lstStyle>
            <a:lvl1pPr marL="342900" indent="-342900" algn="l" rtl="0" eaLnBrk="1" fontAlgn="base" hangingPunct="1">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mj-lt"/>
              <a:buAutoNum type="arabicPeriod"/>
            </a:pPr>
            <a:r>
              <a:rPr lang="es-CO" altLang="es-CO" sz="2400" dirty="0" smtClean="0">
                <a:ea typeface="ＭＳ Ｐゴシック" pitchFamily="34" charset="-128"/>
              </a:rPr>
              <a:t>Información clasificada: Ámbito propio de una persona natural o jurídica</a:t>
            </a:r>
          </a:p>
          <a:p>
            <a:pPr lvl="1" algn="just">
              <a:buFont typeface="+mj-lt"/>
              <a:buChar char="–"/>
            </a:pPr>
            <a:r>
              <a:rPr lang="es-CO" altLang="es-CO" sz="2000" dirty="0">
                <a:ea typeface="ＭＳ Ｐゴシック" pitchFamily="34" charset="-128"/>
              </a:rPr>
              <a:t>Derecho de las personas a la intimidad (Habeas Data)</a:t>
            </a:r>
          </a:p>
          <a:p>
            <a:pPr lvl="1" algn="just">
              <a:buFont typeface="+mj-lt"/>
              <a:buChar char="–"/>
            </a:pPr>
            <a:r>
              <a:rPr lang="es-CO" altLang="es-CO" sz="2000" dirty="0">
                <a:ea typeface="ＭＳ Ｐゴシック" pitchFamily="34" charset="-128"/>
              </a:rPr>
              <a:t>Derecho a la vida, salud o seguridad</a:t>
            </a:r>
          </a:p>
          <a:p>
            <a:pPr lvl="1" algn="just">
              <a:buFont typeface="+mj-lt"/>
              <a:buChar char="–"/>
            </a:pPr>
            <a:r>
              <a:rPr lang="es-CO" altLang="es-CO" sz="2000" dirty="0">
                <a:ea typeface="ＭＳ Ｐゴシック" pitchFamily="34" charset="-128"/>
              </a:rPr>
              <a:t>Secretos comerciales, industriales y </a:t>
            </a:r>
            <a:r>
              <a:rPr lang="es-CO" altLang="es-CO" sz="2000" dirty="0" smtClean="0">
                <a:ea typeface="ＭＳ Ｐゴシック" pitchFamily="34" charset="-128"/>
              </a:rPr>
              <a:t>profesionales</a:t>
            </a:r>
            <a:endParaRPr lang="es-CO" altLang="es-CO" sz="1800" dirty="0" smtClean="0">
              <a:ea typeface="ＭＳ Ｐゴシック" pitchFamily="34" charset="-128"/>
            </a:endParaRPr>
          </a:p>
          <a:p>
            <a:pPr marL="457200" lvl="1" indent="0" algn="just">
              <a:buNone/>
            </a:pPr>
            <a:r>
              <a:rPr lang="es-CO" altLang="es-CO" sz="1800" dirty="0" smtClean="0">
                <a:ea typeface="ＭＳ Ｐゴシック" pitchFamily="34" charset="-128"/>
              </a:rPr>
              <a:t>	</a:t>
            </a:r>
          </a:p>
          <a:p>
            <a:pPr algn="just">
              <a:buFont typeface="+mj-lt"/>
              <a:buAutoNum type="arabicPeriod"/>
            </a:pPr>
            <a:r>
              <a:rPr lang="es-CO" altLang="es-CO" sz="2400" dirty="0" smtClean="0">
                <a:ea typeface="ＭＳ Ｐゴシック" pitchFamily="34" charset="-128"/>
              </a:rPr>
              <a:t>Información reservada: Daño a intereses públicos</a:t>
            </a:r>
          </a:p>
          <a:p>
            <a:pPr lvl="1" algn="just"/>
            <a:r>
              <a:rPr lang="en-US" altLang="es-CO" sz="2000" dirty="0" err="1" smtClean="0">
                <a:ea typeface="ＭＳ Ｐゴシック" pitchFamily="34" charset="-128"/>
              </a:rPr>
              <a:t>Defensa</a:t>
            </a:r>
            <a:r>
              <a:rPr lang="en-US" altLang="es-CO" sz="2000" dirty="0" smtClean="0">
                <a:ea typeface="ＭＳ Ｐゴシック" pitchFamily="34" charset="-128"/>
              </a:rPr>
              <a:t> y </a:t>
            </a:r>
            <a:r>
              <a:rPr lang="en-US" altLang="es-CO" sz="2000" dirty="0" err="1" smtClean="0">
                <a:ea typeface="ＭＳ Ｐゴシック" pitchFamily="34" charset="-128"/>
              </a:rPr>
              <a:t>seguridad</a:t>
            </a:r>
            <a:r>
              <a:rPr lang="en-US" altLang="es-CO" sz="2000" dirty="0" smtClean="0">
                <a:ea typeface="ＭＳ Ｐゴシック" pitchFamily="34" charset="-128"/>
              </a:rPr>
              <a:t> </a:t>
            </a:r>
            <a:r>
              <a:rPr lang="en-US" altLang="es-CO" sz="2000" dirty="0" err="1" smtClean="0">
                <a:ea typeface="ＭＳ Ｐゴシック" pitchFamily="34" charset="-128"/>
              </a:rPr>
              <a:t>nacional</a:t>
            </a:r>
            <a:endParaRPr lang="en-US" altLang="es-CO" sz="2000" dirty="0" smtClean="0">
              <a:ea typeface="ＭＳ Ｐゴシック" pitchFamily="34" charset="-128"/>
            </a:endParaRPr>
          </a:p>
          <a:p>
            <a:pPr lvl="1" algn="just"/>
            <a:r>
              <a:rPr lang="en-US" altLang="es-CO" sz="2000" dirty="0" err="1" smtClean="0">
                <a:ea typeface="ＭＳ Ｐゴシック" pitchFamily="34" charset="-128"/>
              </a:rPr>
              <a:t>Seguridad</a:t>
            </a:r>
            <a:r>
              <a:rPr lang="en-US" altLang="es-CO" sz="2000" dirty="0" smtClean="0">
                <a:ea typeface="ＭＳ Ｐゴシック" pitchFamily="34" charset="-128"/>
              </a:rPr>
              <a:t> </a:t>
            </a:r>
            <a:r>
              <a:rPr lang="en-US" altLang="es-CO" sz="2000" dirty="0" err="1" smtClean="0">
                <a:ea typeface="ＭＳ Ｐゴシック" pitchFamily="34" charset="-128"/>
              </a:rPr>
              <a:t>pública</a:t>
            </a:r>
            <a:endParaRPr lang="en-US" altLang="es-CO" sz="2000" dirty="0" smtClean="0">
              <a:ea typeface="ＭＳ Ｐゴシック" pitchFamily="34" charset="-128"/>
            </a:endParaRPr>
          </a:p>
          <a:p>
            <a:pPr lvl="1" algn="just"/>
            <a:r>
              <a:rPr lang="en-US" altLang="es-CO" sz="2000" dirty="0" err="1" smtClean="0">
                <a:ea typeface="ＭＳ Ｐゴシック" pitchFamily="34" charset="-128"/>
              </a:rPr>
              <a:t>Relaciones</a:t>
            </a:r>
            <a:r>
              <a:rPr lang="en-US" altLang="es-CO" sz="2000" dirty="0" smtClean="0">
                <a:ea typeface="ＭＳ Ｐゴシック" pitchFamily="34" charset="-128"/>
              </a:rPr>
              <a:t> </a:t>
            </a:r>
            <a:r>
              <a:rPr lang="en-US" altLang="es-CO" sz="2000" dirty="0" err="1" smtClean="0">
                <a:ea typeface="ＭＳ Ｐゴシック" pitchFamily="34" charset="-128"/>
              </a:rPr>
              <a:t>internacionales</a:t>
            </a:r>
            <a:endParaRPr lang="en-US" altLang="es-CO" sz="2000" dirty="0" smtClean="0">
              <a:ea typeface="ＭＳ Ｐゴシック" pitchFamily="34" charset="-128"/>
            </a:endParaRPr>
          </a:p>
          <a:p>
            <a:pPr lvl="1" algn="just"/>
            <a:r>
              <a:rPr lang="en-US" altLang="es-CO" sz="2000" dirty="0" err="1" smtClean="0">
                <a:ea typeface="ＭＳ Ｐゴシック" pitchFamily="34" charset="-128"/>
              </a:rPr>
              <a:t>Administración</a:t>
            </a:r>
            <a:r>
              <a:rPr lang="en-US" altLang="es-CO" sz="2000" dirty="0" smtClean="0">
                <a:ea typeface="ＭＳ Ｐゴシック" pitchFamily="34" charset="-128"/>
              </a:rPr>
              <a:t> </a:t>
            </a:r>
            <a:r>
              <a:rPr lang="en-US" altLang="es-CO" sz="2000" dirty="0" err="1" smtClean="0">
                <a:ea typeface="ＭＳ Ｐゴシック" pitchFamily="34" charset="-128"/>
              </a:rPr>
              <a:t>efectiva</a:t>
            </a:r>
            <a:r>
              <a:rPr lang="en-US" altLang="es-CO" sz="2000" dirty="0" smtClean="0">
                <a:ea typeface="ＭＳ Ｐゴシック" pitchFamily="34" charset="-128"/>
              </a:rPr>
              <a:t> de la </a:t>
            </a:r>
            <a:r>
              <a:rPr lang="en-US" altLang="es-CO" sz="2000" dirty="0" err="1" smtClean="0">
                <a:ea typeface="ＭＳ Ｐゴシック" pitchFamily="34" charset="-128"/>
              </a:rPr>
              <a:t>justicia</a:t>
            </a:r>
            <a:endParaRPr lang="en-US" altLang="es-CO" sz="2000" dirty="0" smtClean="0">
              <a:ea typeface="ＭＳ Ｐゴシック" pitchFamily="34" charset="-128"/>
            </a:endParaRPr>
          </a:p>
          <a:p>
            <a:pPr lvl="1" algn="just"/>
            <a:r>
              <a:rPr lang="en-US" altLang="es-CO" sz="2000" dirty="0" err="1" smtClean="0">
                <a:ea typeface="ＭＳ Ｐゴシック" pitchFamily="34" charset="-128"/>
              </a:rPr>
              <a:t>Estabilidad</a:t>
            </a:r>
            <a:r>
              <a:rPr lang="en-US" altLang="es-CO" sz="2000" dirty="0" smtClean="0">
                <a:ea typeface="ＭＳ Ｐゴシック" pitchFamily="34" charset="-128"/>
              </a:rPr>
              <a:t>  </a:t>
            </a:r>
            <a:r>
              <a:rPr lang="en-US" altLang="es-CO" sz="2000" dirty="0" err="1" smtClean="0">
                <a:ea typeface="ＭＳ Ｐゴシック" pitchFamily="34" charset="-128"/>
              </a:rPr>
              <a:t>macroeconomica</a:t>
            </a:r>
            <a:r>
              <a:rPr lang="en-US" altLang="es-CO" sz="2000" dirty="0" smtClean="0">
                <a:ea typeface="ＭＳ Ｐゴシック" pitchFamily="34" charset="-128"/>
              </a:rPr>
              <a:t> y </a:t>
            </a:r>
            <a:r>
              <a:rPr lang="en-US" altLang="es-CO" sz="2000" dirty="0" err="1" smtClean="0">
                <a:ea typeface="ＭＳ Ｐゴシック" pitchFamily="34" charset="-128"/>
              </a:rPr>
              <a:t>financiera</a:t>
            </a:r>
            <a:endParaRPr lang="en-US" altLang="es-CO" sz="2000" dirty="0" smtClean="0">
              <a:ea typeface="ＭＳ Ｐゴシック" pitchFamily="34" charset="-128"/>
            </a:endParaRPr>
          </a:p>
          <a:p>
            <a:pPr lvl="1" algn="just"/>
            <a:r>
              <a:rPr lang="en-US" altLang="es-CO" sz="2000" dirty="0" err="1" smtClean="0">
                <a:ea typeface="ＭＳ Ｐゴシック" pitchFamily="34" charset="-128"/>
              </a:rPr>
              <a:t>Derechos</a:t>
            </a:r>
            <a:r>
              <a:rPr lang="en-US" altLang="es-CO" sz="2000" dirty="0" smtClean="0">
                <a:ea typeface="ＭＳ Ｐゴシック" pitchFamily="34" charset="-128"/>
              </a:rPr>
              <a:t> de </a:t>
            </a:r>
            <a:r>
              <a:rPr lang="en-US" altLang="es-CO" sz="2000" dirty="0" err="1" smtClean="0">
                <a:ea typeface="ＭＳ Ｐゴシック" pitchFamily="34" charset="-128"/>
              </a:rPr>
              <a:t>infancia</a:t>
            </a:r>
            <a:r>
              <a:rPr lang="en-US" altLang="es-CO" sz="2000" dirty="0" smtClean="0">
                <a:ea typeface="ＭＳ Ｐゴシック" pitchFamily="34" charset="-128"/>
              </a:rPr>
              <a:t> y </a:t>
            </a:r>
            <a:r>
              <a:rPr lang="en-US" altLang="es-CO" sz="2000" dirty="0" err="1" smtClean="0">
                <a:ea typeface="ＭＳ Ｐゴシック" pitchFamily="34" charset="-128"/>
              </a:rPr>
              <a:t>adolescencia</a:t>
            </a:r>
            <a:endParaRPr lang="en-US" altLang="es-CO" sz="2000" dirty="0">
              <a:ea typeface="ＭＳ Ｐゴシック" pitchFamily="34" charset="-128"/>
            </a:endParaRPr>
          </a:p>
          <a:p>
            <a:pPr lvl="1" algn="just"/>
            <a:r>
              <a:rPr lang="en-US" altLang="es-CO" sz="2000" dirty="0" err="1" smtClean="0">
                <a:ea typeface="ＭＳ Ｐゴシック" pitchFamily="34" charset="-128"/>
              </a:rPr>
              <a:t>Salud</a:t>
            </a:r>
            <a:r>
              <a:rPr lang="en-US" altLang="es-CO" sz="2000" dirty="0" smtClean="0">
                <a:ea typeface="ＭＳ Ｐゴシック" pitchFamily="34" charset="-128"/>
              </a:rPr>
              <a:t> </a:t>
            </a:r>
            <a:r>
              <a:rPr lang="en-US" altLang="es-CO" sz="2000" dirty="0" err="1" smtClean="0">
                <a:ea typeface="ＭＳ Ｐゴシック" pitchFamily="34" charset="-128"/>
              </a:rPr>
              <a:t>pública</a:t>
            </a:r>
            <a:endParaRPr lang="en-US" altLang="es-CO" sz="2000" dirty="0" smtClean="0">
              <a:ea typeface="ＭＳ Ｐゴシック" pitchFamily="34" charset="-128"/>
            </a:endParaRPr>
          </a:p>
          <a:p>
            <a:pPr lvl="1" algn="just"/>
            <a:endParaRPr lang="en-US" altLang="es-CO" dirty="0" smtClean="0">
              <a:ea typeface="ＭＳ Ｐゴシック" pitchFamily="34" charset="-128"/>
            </a:endParaRPr>
          </a:p>
        </p:txBody>
      </p:sp>
      <p:sp>
        <p:nvSpPr>
          <p:cNvPr id="4" name="TextBox 3"/>
          <p:cNvSpPr txBox="1"/>
          <p:nvPr/>
        </p:nvSpPr>
        <p:spPr>
          <a:xfrm>
            <a:off x="6948264" y="2204864"/>
            <a:ext cx="1872208" cy="338554"/>
          </a:xfrm>
          <a:prstGeom prst="rect">
            <a:avLst/>
          </a:prstGeom>
          <a:noFill/>
          <a:ln>
            <a:solidFill>
              <a:schemeClr val="accent1"/>
            </a:solidFill>
          </a:ln>
        </p:spPr>
        <p:txBody>
          <a:bodyPr wrap="square" rtlCol="0">
            <a:spAutoFit/>
          </a:bodyPr>
          <a:lstStyle/>
          <a:p>
            <a:pPr algn="ctr"/>
            <a:r>
              <a:rPr lang="es-CO" altLang="es-CO" sz="1600" dirty="0" smtClean="0"/>
              <a:t>Publicación </a:t>
            </a:r>
            <a:r>
              <a:rPr lang="es-CO" altLang="es-CO" sz="1600" dirty="0"/>
              <a:t>parcial</a:t>
            </a:r>
            <a:endParaRPr lang="en-US" sz="1600" dirty="0"/>
          </a:p>
        </p:txBody>
      </p:sp>
      <p:sp>
        <p:nvSpPr>
          <p:cNvPr id="6" name="TextBox 6"/>
          <p:cNvSpPr txBox="1"/>
          <p:nvPr/>
        </p:nvSpPr>
        <p:spPr>
          <a:xfrm>
            <a:off x="6948264" y="4596575"/>
            <a:ext cx="1728192" cy="830997"/>
          </a:xfrm>
          <a:prstGeom prst="rect">
            <a:avLst/>
          </a:prstGeom>
          <a:noFill/>
          <a:ln>
            <a:solidFill>
              <a:schemeClr val="accent1"/>
            </a:solidFill>
          </a:ln>
        </p:spPr>
        <p:txBody>
          <a:bodyPr wrap="square" rtlCol="0">
            <a:spAutoFit/>
          </a:bodyPr>
          <a:lstStyle/>
          <a:p>
            <a:pPr algn="ctr"/>
            <a:r>
              <a:rPr lang="es-CO" sz="1600" dirty="0" smtClean="0"/>
              <a:t>Reserva</a:t>
            </a:r>
          </a:p>
          <a:p>
            <a:pPr algn="ctr"/>
            <a:r>
              <a:rPr lang="es-CO" sz="1600" dirty="0" smtClean="0"/>
              <a:t>Temporal</a:t>
            </a:r>
          </a:p>
          <a:p>
            <a:pPr algn="ctr"/>
            <a:r>
              <a:rPr lang="es-CO" sz="1600" dirty="0" smtClean="0"/>
              <a:t>(15 años)</a:t>
            </a:r>
            <a:endParaRPr lang="en-US" sz="1600" dirty="0"/>
          </a:p>
        </p:txBody>
      </p:sp>
    </p:spTree>
    <p:extLst>
      <p:ext uri="{BB962C8B-B14F-4D97-AF65-F5344CB8AC3E}">
        <p14:creationId xmlns:p14="http://schemas.microsoft.com/office/powerpoint/2010/main" val="24972893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0290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646" y="475531"/>
            <a:ext cx="40576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46479" y="1916832"/>
            <a:ext cx="4029075" cy="4324261"/>
          </a:xfrm>
          <a:prstGeom prst="rect">
            <a:avLst/>
          </a:prstGeom>
          <a:noFill/>
        </p:spPr>
        <p:txBody>
          <a:bodyPr wrap="square" rtlCol="0">
            <a:spAutoFit/>
          </a:bodyPr>
          <a:lstStyle/>
          <a:p>
            <a:pPr algn="just"/>
            <a:r>
              <a:rPr lang="es-CO" sz="1250" b="1" dirty="0"/>
              <a:t>Artículo 18. Información exceptuada por daño de derechos a personas naturales o jurídicas.</a:t>
            </a:r>
            <a:r>
              <a:rPr lang="es-CO" sz="1250" dirty="0"/>
              <a:t> Es toda aquella información pública </a:t>
            </a:r>
            <a:r>
              <a:rPr lang="es-CO" sz="1250" b="1" i="1" dirty="0">
                <a:solidFill>
                  <a:srgbClr val="FF0000"/>
                </a:solidFill>
              </a:rPr>
              <a:t>clasificada</a:t>
            </a:r>
            <a:r>
              <a:rPr lang="es-CO" sz="1250" dirty="0">
                <a:solidFill>
                  <a:srgbClr val="FF0000"/>
                </a:solidFill>
              </a:rPr>
              <a:t>, </a:t>
            </a:r>
            <a:r>
              <a:rPr lang="es-CO" sz="1250" dirty="0"/>
              <a:t>cuyo acceso podrá ser rechazado o denegado de manera motivada y por escrito, siempre que el acceso pudiere causar un daño a los siguientes derechos: </a:t>
            </a:r>
          </a:p>
          <a:p>
            <a:pPr marL="342900" indent="-342900" algn="just">
              <a:buAutoNum type="alphaLcParenR"/>
            </a:pPr>
            <a:r>
              <a:rPr lang="es-CO" sz="1250" dirty="0" smtClean="0"/>
              <a:t>El </a:t>
            </a:r>
            <a:r>
              <a:rPr lang="es-CO" sz="1250" dirty="0"/>
              <a:t>derecho de toda persona a la intimidad, bajo las limitaciones propias que impone la condición de servidor público, en concordancia con lo estipulado; </a:t>
            </a:r>
            <a:endParaRPr lang="es-CO" sz="1250" dirty="0" smtClean="0"/>
          </a:p>
          <a:p>
            <a:pPr marL="342900" indent="-342900" algn="just">
              <a:buAutoNum type="alphaLcParenR"/>
            </a:pPr>
            <a:r>
              <a:rPr lang="es-CO" sz="1250" dirty="0" smtClean="0"/>
              <a:t>El </a:t>
            </a:r>
            <a:r>
              <a:rPr lang="es-CO" sz="1250" dirty="0"/>
              <a:t>derecho de toda persona a la vida, la salud o la seguridad; </a:t>
            </a:r>
            <a:endParaRPr lang="es-CO" sz="1250" dirty="0" smtClean="0"/>
          </a:p>
          <a:p>
            <a:pPr marL="342900" indent="-342900" algn="just">
              <a:buAutoNum type="alphaLcParenR"/>
            </a:pPr>
            <a:r>
              <a:rPr lang="es-CO" sz="1250" dirty="0" smtClean="0"/>
              <a:t>Los </a:t>
            </a:r>
            <a:r>
              <a:rPr lang="es-CO" sz="1250" dirty="0"/>
              <a:t>secretos comerciales, industriales y profesionales, así como los estipulados en el parágrafo del artículo 77 de la Ley 1474 de 2011. </a:t>
            </a:r>
            <a:endParaRPr lang="es-CO" sz="1250" dirty="0" smtClean="0"/>
          </a:p>
          <a:p>
            <a:pPr marL="342900" indent="-342900" algn="just">
              <a:buAutoNum type="alphaLcParenR"/>
            </a:pPr>
            <a:endParaRPr lang="es-CO" sz="1250" dirty="0"/>
          </a:p>
          <a:p>
            <a:pPr algn="just"/>
            <a:r>
              <a:rPr lang="es-CO" sz="1250" b="1" dirty="0"/>
              <a:t>Parágrafo.</a:t>
            </a:r>
            <a:r>
              <a:rPr lang="es-CO" sz="1250" dirty="0"/>
              <a:t> Estas excepciones tienen una duración ilimitada y no deberán aplicarse cuando la persona natural o jurídica ha consentido en la revelación de sus datos personales o privados o bien cuando es claro que la información fue entregada como parte de aquella información que debe estar bajo el régimen de publicidad aplicable. </a:t>
            </a:r>
          </a:p>
          <a:p>
            <a:pPr algn="just"/>
            <a:endParaRPr lang="es-CO" sz="1250" dirty="0"/>
          </a:p>
        </p:txBody>
      </p:sp>
      <p:sp>
        <p:nvSpPr>
          <p:cNvPr id="11" name="10 CuadroTexto"/>
          <p:cNvSpPr txBox="1"/>
          <p:nvPr/>
        </p:nvSpPr>
        <p:spPr>
          <a:xfrm>
            <a:off x="4645814" y="1916832"/>
            <a:ext cx="4029075" cy="4493538"/>
          </a:xfrm>
          <a:prstGeom prst="rect">
            <a:avLst/>
          </a:prstGeom>
          <a:noFill/>
        </p:spPr>
        <p:txBody>
          <a:bodyPr wrap="square" rtlCol="0">
            <a:spAutoFit/>
          </a:bodyPr>
          <a:lstStyle/>
          <a:p>
            <a:pPr algn="just"/>
            <a:r>
              <a:rPr lang="es-CO" sz="1100" b="1" dirty="0"/>
              <a:t>Artículo 24. Informaciones y Documentos </a:t>
            </a:r>
            <a:r>
              <a:rPr lang="es-CO" sz="1100" b="1" dirty="0">
                <a:solidFill>
                  <a:srgbClr val="FF0000"/>
                </a:solidFill>
              </a:rPr>
              <a:t>Reservados</a:t>
            </a:r>
            <a:r>
              <a:rPr lang="es-CO" sz="1100" b="1" dirty="0"/>
              <a:t>.</a:t>
            </a:r>
            <a:r>
              <a:rPr lang="es-CO" sz="1100" dirty="0"/>
              <a:t> Solo tendrán carácter reservado las informaciones y documentos expresamente sometidos a reserva por la Constitución Política o la ley, y en especial</a:t>
            </a:r>
            <a:r>
              <a:rPr lang="es-CO" sz="1100" dirty="0" smtClean="0"/>
              <a:t>: […]</a:t>
            </a:r>
          </a:p>
          <a:p>
            <a:pPr algn="just"/>
            <a:endParaRPr lang="es-CO" sz="1100" dirty="0" smtClean="0"/>
          </a:p>
          <a:p>
            <a:pPr algn="just"/>
            <a:r>
              <a:rPr lang="es-CO" sz="1100" dirty="0"/>
              <a:t> </a:t>
            </a:r>
            <a:r>
              <a:rPr lang="es-CO" sz="1100" dirty="0" smtClean="0"/>
              <a:t>3</a:t>
            </a:r>
            <a:r>
              <a:rPr lang="es-CO" sz="1100" dirty="0"/>
              <a:t>. </a:t>
            </a:r>
            <a:r>
              <a:rPr lang="es-CO" sz="1100" dirty="0" smtClean="0"/>
              <a:t>Los </a:t>
            </a:r>
            <a:r>
              <a:rPr lang="es-CO" sz="1100" dirty="0"/>
              <a:t>que involucren derechos a la privacidad e intimidad de </a:t>
            </a:r>
            <a:r>
              <a:rPr lang="es-CO" sz="1100" dirty="0" smtClean="0"/>
              <a:t>las </a:t>
            </a:r>
            <a:r>
              <a:rPr lang="es-CO" sz="1100" dirty="0"/>
              <a:t>personas, incluidas en las hojas de vida, la historia laboral y los expedientes pensiónales y demás registros de personal que obren en los archivos de las instituciones públicas o privadas, así como la historia clínica.</a:t>
            </a:r>
          </a:p>
          <a:p>
            <a:pPr algn="just"/>
            <a:r>
              <a:rPr lang="es-CO" sz="1100" dirty="0"/>
              <a:t> </a:t>
            </a:r>
            <a:endParaRPr lang="es-CO" sz="1100" dirty="0" smtClean="0"/>
          </a:p>
          <a:p>
            <a:pPr algn="just"/>
            <a:r>
              <a:rPr lang="es-CO" sz="1100" b="1" dirty="0" smtClean="0">
                <a:solidFill>
                  <a:srgbClr val="FF0000"/>
                </a:solidFill>
              </a:rPr>
              <a:t>5. Los datos referentes a la información financiera y comercial, en los términos de la Ley Estatutaria 1266 de 2008</a:t>
            </a:r>
            <a:r>
              <a:rPr lang="es-CO" sz="1100" dirty="0" smtClean="0"/>
              <a:t>.</a:t>
            </a:r>
          </a:p>
          <a:p>
            <a:pPr algn="just"/>
            <a:r>
              <a:rPr lang="es-CO" sz="1100" dirty="0"/>
              <a:t> </a:t>
            </a:r>
          </a:p>
          <a:p>
            <a:pPr algn="just"/>
            <a:r>
              <a:rPr lang="es-CO" sz="1100" dirty="0"/>
              <a:t>6. Los protegidos por el secreto comercial o industrial, así como los planes estratégicos de las empresas públicas de servicios públicos.</a:t>
            </a:r>
            <a:br>
              <a:rPr lang="es-CO" sz="1100" dirty="0"/>
            </a:br>
            <a:r>
              <a:rPr lang="es-CO" sz="1100" dirty="0"/>
              <a:t/>
            </a:r>
            <a:br>
              <a:rPr lang="es-CO" sz="1100" dirty="0"/>
            </a:br>
            <a:r>
              <a:rPr lang="es-CO" sz="1100" dirty="0"/>
              <a:t>7. Los amparados por el secreto profesional.</a:t>
            </a:r>
          </a:p>
          <a:p>
            <a:pPr algn="just"/>
            <a:r>
              <a:rPr lang="es-CO" sz="1100" dirty="0"/>
              <a:t> </a:t>
            </a:r>
          </a:p>
          <a:p>
            <a:pPr algn="just"/>
            <a:r>
              <a:rPr lang="es-CO" sz="1100" b="1" dirty="0">
                <a:solidFill>
                  <a:srgbClr val="FF0000"/>
                </a:solidFill>
              </a:rPr>
              <a:t>8. Los datos genéticos humanos.</a:t>
            </a:r>
          </a:p>
          <a:p>
            <a:pPr algn="just"/>
            <a:r>
              <a:rPr lang="es-CO" sz="1100" dirty="0"/>
              <a:t> </a:t>
            </a:r>
          </a:p>
          <a:p>
            <a:pPr algn="just"/>
            <a:r>
              <a:rPr lang="es-CO" sz="1100" b="1" dirty="0"/>
              <a:t>Parágrafo. </a:t>
            </a:r>
            <a:r>
              <a:rPr lang="es-CO" sz="1100" dirty="0"/>
              <a:t>Para efecto de la solicitud de información de carácter reservado, enunciada en los numerales 3, 5, 6 y 7 solo podrá ser solicitada por el titular de la información, por sus apoderados o por personas autorizadas con facultad expresa para acceder a esa información.</a:t>
            </a:r>
            <a:endParaRPr lang="es-CO" sz="1200" i="1" dirty="0"/>
          </a:p>
        </p:txBody>
      </p:sp>
    </p:spTree>
    <p:extLst>
      <p:ext uri="{BB962C8B-B14F-4D97-AF65-F5344CB8AC3E}">
        <p14:creationId xmlns:p14="http://schemas.microsoft.com/office/powerpoint/2010/main" val="3038382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85086" y="1916832"/>
            <a:ext cx="4029075" cy="4339650"/>
          </a:xfrm>
          <a:prstGeom prst="rect">
            <a:avLst/>
          </a:prstGeom>
          <a:noFill/>
        </p:spPr>
        <p:txBody>
          <a:bodyPr wrap="square" rtlCol="0">
            <a:spAutoFit/>
          </a:bodyPr>
          <a:lstStyle/>
          <a:p>
            <a:pPr algn="just"/>
            <a:r>
              <a:rPr lang="es-CO" sz="1200" b="1" dirty="0"/>
              <a:t>Artículo 19. </a:t>
            </a:r>
            <a:r>
              <a:rPr lang="es-CO" sz="1200" b="1" i="1" dirty="0"/>
              <a:t>Información exceptuada por daño a los intereses públicos</a:t>
            </a:r>
            <a:r>
              <a:rPr lang="es-CO" sz="1200" b="1" dirty="0"/>
              <a:t>.</a:t>
            </a:r>
            <a:r>
              <a:rPr lang="es-CO" sz="1200" dirty="0"/>
              <a:t> Es toda aquella información pública reservada, cuyo acceso podrá ser rechazado o denegado de manera motivada y por escrito en las siguientes circunstancias, siempre que dicho acceso estuviere expresamente prohibido por una norma legal o constitucional: </a:t>
            </a:r>
          </a:p>
          <a:p>
            <a:pPr marL="228600" indent="-228600" algn="just">
              <a:buAutoNum type="alphaLcParenR"/>
            </a:pPr>
            <a:r>
              <a:rPr lang="es-CO" sz="1200" dirty="0" smtClean="0"/>
              <a:t>La </a:t>
            </a:r>
            <a:r>
              <a:rPr lang="es-CO" sz="1200" dirty="0"/>
              <a:t>defensa y seguridad </a:t>
            </a:r>
            <a:r>
              <a:rPr lang="es-CO" sz="1200" dirty="0" smtClean="0"/>
              <a:t>nacional;</a:t>
            </a:r>
          </a:p>
          <a:p>
            <a:pPr marL="228600" indent="-228600" algn="just">
              <a:buAutoNum type="alphaLcParenR"/>
            </a:pPr>
            <a:r>
              <a:rPr lang="es-CO" sz="1200" dirty="0" smtClean="0"/>
              <a:t>La </a:t>
            </a:r>
            <a:r>
              <a:rPr lang="es-CO" sz="1200" dirty="0"/>
              <a:t>seguridad pública; </a:t>
            </a:r>
            <a:endParaRPr lang="es-CO" sz="1200" dirty="0" smtClean="0"/>
          </a:p>
          <a:p>
            <a:pPr marL="228600" indent="-228600" algn="just">
              <a:buAutoNum type="alphaLcParenR"/>
            </a:pPr>
            <a:r>
              <a:rPr lang="es-CO" sz="1200" dirty="0" smtClean="0"/>
              <a:t>Las </a:t>
            </a:r>
            <a:r>
              <a:rPr lang="es-CO" sz="1200" dirty="0"/>
              <a:t>relaciones internacionales; </a:t>
            </a:r>
            <a:endParaRPr lang="es-CO" sz="1200" dirty="0" smtClean="0"/>
          </a:p>
          <a:p>
            <a:pPr marL="228600" indent="-228600" algn="just">
              <a:buAutoNum type="alphaLcParenR"/>
            </a:pPr>
            <a:r>
              <a:rPr lang="es-CO" sz="1200" dirty="0" smtClean="0"/>
              <a:t> </a:t>
            </a:r>
            <a:r>
              <a:rPr lang="es-CO" sz="1200" dirty="0"/>
              <a:t>La prevención, investigación y persecución de los delitos y las faltas disciplinarias, mientras que no se haga efectiva la medida de aseguramiento o se formule pliego de cargos, según el caso; </a:t>
            </a:r>
            <a:endParaRPr lang="es-CO" sz="1200" dirty="0" smtClean="0"/>
          </a:p>
          <a:p>
            <a:pPr marL="228600" indent="-228600" algn="just">
              <a:buAutoNum type="alphaLcParenR"/>
            </a:pPr>
            <a:r>
              <a:rPr lang="es-CO" sz="1200" dirty="0" smtClean="0"/>
              <a:t>El </a:t>
            </a:r>
            <a:r>
              <a:rPr lang="es-CO" sz="1200" dirty="0"/>
              <a:t>debido proceso y la igualdad de las partes en los procesos judiciales; </a:t>
            </a:r>
            <a:endParaRPr lang="es-CO" sz="1200" dirty="0" smtClean="0"/>
          </a:p>
          <a:p>
            <a:pPr marL="228600" indent="-228600" algn="just">
              <a:buAutoNum type="alphaLcParenR"/>
            </a:pPr>
            <a:r>
              <a:rPr lang="es-CO" sz="1200" dirty="0" smtClean="0"/>
              <a:t>La </a:t>
            </a:r>
            <a:r>
              <a:rPr lang="es-CO" sz="1200" dirty="0"/>
              <a:t>administración efectiva de la justicia; </a:t>
            </a:r>
            <a:endParaRPr lang="es-CO" sz="1200" dirty="0" smtClean="0"/>
          </a:p>
          <a:p>
            <a:pPr marL="228600" indent="-228600" algn="just">
              <a:buAutoNum type="alphaLcParenR"/>
            </a:pPr>
            <a:r>
              <a:rPr lang="es-CO" sz="1200" dirty="0" smtClean="0"/>
              <a:t>Los </a:t>
            </a:r>
            <a:r>
              <a:rPr lang="es-CO" sz="1200" dirty="0"/>
              <a:t>derechos de la infancia y la adolescencia; </a:t>
            </a:r>
            <a:endParaRPr lang="es-CO" sz="1200" dirty="0" smtClean="0"/>
          </a:p>
          <a:p>
            <a:pPr marL="228600" indent="-228600" algn="just">
              <a:buAutoNum type="alphaLcParenR"/>
            </a:pPr>
            <a:r>
              <a:rPr lang="es-CO" sz="1200" dirty="0" smtClean="0"/>
              <a:t>La </a:t>
            </a:r>
            <a:r>
              <a:rPr lang="es-CO" sz="1200" dirty="0"/>
              <a:t>estabilidad macroeconómica y financiera del país; </a:t>
            </a:r>
            <a:endParaRPr lang="es-CO" sz="1200" dirty="0" smtClean="0"/>
          </a:p>
          <a:p>
            <a:pPr marL="228600" indent="-228600" algn="just">
              <a:buAutoNum type="alphaLcParenR"/>
            </a:pPr>
            <a:r>
              <a:rPr lang="es-CO" sz="1200" dirty="0" smtClean="0"/>
              <a:t>La </a:t>
            </a:r>
            <a:r>
              <a:rPr lang="es-CO" sz="1200" dirty="0"/>
              <a:t>salud pública. </a:t>
            </a:r>
          </a:p>
          <a:p>
            <a:pPr algn="just"/>
            <a:r>
              <a:rPr lang="es-CO" sz="1200" b="1" dirty="0"/>
              <a:t>Parágrafo.</a:t>
            </a:r>
            <a:r>
              <a:rPr lang="es-CO" sz="1200" dirty="0"/>
              <a:t> Se exceptúan también los documentos que contengan las opiniones o puntos de vista que formen parte del proceso deliberativo de los servidores públicos. </a:t>
            </a:r>
          </a:p>
        </p:txBody>
      </p:sp>
      <p:sp>
        <p:nvSpPr>
          <p:cNvPr id="6" name="5 CuadroTexto"/>
          <p:cNvSpPr txBox="1"/>
          <p:nvPr/>
        </p:nvSpPr>
        <p:spPr>
          <a:xfrm>
            <a:off x="4643397" y="1916832"/>
            <a:ext cx="4029075" cy="2970044"/>
          </a:xfrm>
          <a:prstGeom prst="rect">
            <a:avLst/>
          </a:prstGeom>
          <a:noFill/>
        </p:spPr>
        <p:txBody>
          <a:bodyPr wrap="square" rtlCol="0">
            <a:spAutoFit/>
          </a:bodyPr>
          <a:lstStyle/>
          <a:p>
            <a:pPr algn="just"/>
            <a:r>
              <a:rPr lang="es-CO" sz="1100" b="1" dirty="0"/>
              <a:t>Artículo 24. Informaciones y Documentos Reservados.</a:t>
            </a:r>
            <a:r>
              <a:rPr lang="es-CO" sz="1100" dirty="0"/>
              <a:t> Solo tendrán carácter reservado las informaciones y documentos expresamente sometidos a reserva por la Constitución Política o la ley, y en especial:</a:t>
            </a:r>
            <a:br>
              <a:rPr lang="es-CO" sz="1100" dirty="0"/>
            </a:br>
            <a:endParaRPr lang="es-CO" sz="1100" dirty="0" smtClean="0"/>
          </a:p>
          <a:p>
            <a:r>
              <a:rPr lang="es-CO" sz="1200" dirty="0"/>
              <a:t>1. Los relacionados con la defensa o seguridad nacionales.</a:t>
            </a:r>
            <a:br>
              <a:rPr lang="es-CO" sz="1200" dirty="0"/>
            </a:br>
            <a:r>
              <a:rPr lang="es-CO" sz="1200" dirty="0"/>
              <a:t/>
            </a:r>
            <a:br>
              <a:rPr lang="es-CO" sz="1200" dirty="0"/>
            </a:br>
            <a:r>
              <a:rPr lang="es-CO" sz="1200" dirty="0"/>
              <a:t>2. Las instrucciones en materia diplomática o sobre negociaciones reservadas.</a:t>
            </a:r>
          </a:p>
          <a:p>
            <a:r>
              <a:rPr lang="es-CO" sz="1200" dirty="0"/>
              <a:t> </a:t>
            </a:r>
          </a:p>
          <a:p>
            <a:r>
              <a:rPr lang="es-CO" sz="1200" dirty="0" smtClean="0"/>
              <a:t>4</a:t>
            </a:r>
            <a:r>
              <a:rPr lang="es-CO" sz="1200" dirty="0"/>
              <a:t>. Los relativos a las condiciones financieras de las operaciones de crédito público y tesorería que realice la nación, así como a los estudios técnicos de valoración de los activos de la nación. Estos documentos e informaciones estarán sometidos a reserva por un término de seis (6) meses contados a partir de la realización de la respectiva operación</a:t>
            </a:r>
            <a:r>
              <a:rPr lang="es-CO" sz="1200" dirty="0" smtClean="0"/>
              <a:t>.</a:t>
            </a:r>
            <a:endParaRPr lang="es-CO" sz="1200" i="1"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0290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646" y="475531"/>
            <a:ext cx="40576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0939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redondeado 6"/>
          <p:cNvSpPr/>
          <p:nvPr/>
        </p:nvSpPr>
        <p:spPr>
          <a:xfrm>
            <a:off x="90023" y="6277272"/>
            <a:ext cx="8874465" cy="536104"/>
          </a:xfrm>
          <a:prstGeom prst="roundRect">
            <a:avLst/>
          </a:prstGeom>
          <a:solidFill>
            <a:schemeClr val="tx2"/>
          </a:solidFill>
          <a:ln w="9525" cap="flat" cmpd="sng" algn="ctr">
            <a:solidFill>
              <a:srgbClr val="4BACC6"/>
            </a:solidFill>
            <a:prstDash val="solid"/>
          </a:ln>
          <a:effectLst>
            <a:outerShdw blurRad="51500" dist="25400" dir="5400000" rotWithShape="0">
              <a:srgbClr val="000000">
                <a:alpha val="40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800" b="1" i="0" u="none" strike="noStrike" kern="0" cap="none" spc="0" normalizeH="0" baseline="0" noProof="0" dirty="0" smtClean="0">
                <a:ln>
                  <a:noFill/>
                </a:ln>
                <a:solidFill>
                  <a:schemeClr val="bg1"/>
                </a:solidFill>
                <a:effectLst/>
                <a:uLnTx/>
                <a:uFillTx/>
                <a:latin typeface="Georgia"/>
                <a:ea typeface="+mn-ea"/>
                <a:cs typeface="+mn-cs"/>
              </a:rPr>
              <a:t>MINISTERIO PÚBLICO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0" cap="none" spc="0" normalizeH="0" baseline="0" noProof="0" dirty="0" smtClean="0">
                <a:ln>
                  <a:noFill/>
                </a:ln>
                <a:solidFill>
                  <a:schemeClr val="bg1"/>
                </a:solidFill>
                <a:effectLst/>
                <a:uLnTx/>
                <a:uFillTx/>
                <a:latin typeface="Georgia"/>
                <a:ea typeface="+mn-ea"/>
                <a:cs typeface="+mn-cs"/>
              </a:rPr>
              <a:t>Vela </a:t>
            </a:r>
            <a:r>
              <a:rPr kumimoji="0" lang="es-CO" sz="1800" b="1" i="0" u="none" strike="noStrike" kern="0" cap="none" spc="0" normalizeH="0" baseline="0" noProof="0" dirty="0">
                <a:ln>
                  <a:noFill/>
                </a:ln>
                <a:solidFill>
                  <a:schemeClr val="bg1"/>
                </a:solidFill>
                <a:effectLst/>
                <a:uLnTx/>
                <a:uFillTx/>
                <a:latin typeface="Georgia"/>
                <a:ea typeface="+mn-ea"/>
                <a:cs typeface="+mn-cs"/>
              </a:rPr>
              <a:t>por el adecuado cumplimiento </a:t>
            </a:r>
            <a:endParaRPr kumimoji="0" lang="es-ES" sz="1800" b="1" i="0" u="none" strike="noStrike" kern="0" cap="none" spc="0" normalizeH="0" baseline="0" noProof="0" dirty="0">
              <a:ln>
                <a:noFill/>
              </a:ln>
              <a:solidFill>
                <a:schemeClr val="bg1"/>
              </a:solidFill>
              <a:effectLst/>
              <a:uLnTx/>
              <a:uFillTx/>
              <a:latin typeface="Georgia"/>
              <a:ea typeface="+mn-ea"/>
              <a:cs typeface="+mn-cs"/>
            </a:endParaRPr>
          </a:p>
        </p:txBody>
      </p:sp>
      <p:sp>
        <p:nvSpPr>
          <p:cNvPr id="3" name="2 CuadroTexto"/>
          <p:cNvSpPr txBox="1"/>
          <p:nvPr/>
        </p:nvSpPr>
        <p:spPr>
          <a:xfrm>
            <a:off x="0" y="116632"/>
            <a:ext cx="9144000" cy="861774"/>
          </a:xfrm>
          <a:prstGeom prst="rect">
            <a:avLst/>
          </a:prstGeom>
          <a:solidFill>
            <a:schemeClr val="tx2"/>
          </a:solidFill>
        </p:spPr>
        <p:txBody>
          <a:bodyPr wrap="square" rtlCol="0">
            <a:spAutoFit/>
          </a:bodyPr>
          <a:lstStyle/>
          <a:p>
            <a:pPr algn="ctr"/>
            <a:r>
              <a:rPr lang="es-CO" sz="3200" b="1" dirty="0" smtClean="0">
                <a:solidFill>
                  <a:schemeClr val="bg1"/>
                </a:solidFill>
              </a:rPr>
              <a:t>7. RECURSO DEL SOLICITANTE </a:t>
            </a:r>
          </a:p>
          <a:p>
            <a:pPr algn="ctr"/>
            <a:r>
              <a:rPr lang="es-CO" b="1" i="1" dirty="0" smtClean="0">
                <a:solidFill>
                  <a:schemeClr val="bg1"/>
                </a:solidFill>
              </a:rPr>
              <a:t>Artículo 26, Ley 1755 de 2015 (Derecho de Petición)</a:t>
            </a:r>
            <a:endParaRPr lang="es-CO" b="1" i="1" dirty="0">
              <a:solidFill>
                <a:schemeClr val="bg1"/>
              </a:solidFill>
            </a:endParaRPr>
          </a:p>
        </p:txBody>
      </p:sp>
      <p:cxnSp>
        <p:nvCxnSpPr>
          <p:cNvPr id="84" name="83 Conector recto de flecha"/>
          <p:cNvCxnSpPr>
            <a:stCxn id="64" idx="0"/>
            <a:endCxn id="74" idx="2"/>
          </p:cNvCxnSpPr>
          <p:nvPr/>
        </p:nvCxnSpPr>
        <p:spPr>
          <a:xfrm flipH="1" flipV="1">
            <a:off x="2099042" y="3072203"/>
            <a:ext cx="867393" cy="22165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1" name="90 Grupo"/>
          <p:cNvGrpSpPr/>
          <p:nvPr/>
        </p:nvGrpSpPr>
        <p:grpSpPr>
          <a:xfrm>
            <a:off x="179512" y="1024796"/>
            <a:ext cx="8496944" cy="4982171"/>
            <a:chOff x="124512" y="678416"/>
            <a:chExt cx="9144471" cy="5400559"/>
          </a:xfrm>
        </p:grpSpPr>
        <p:grpSp>
          <p:nvGrpSpPr>
            <p:cNvPr id="4" name="3 Grupo"/>
            <p:cNvGrpSpPr/>
            <p:nvPr/>
          </p:nvGrpSpPr>
          <p:grpSpPr>
            <a:xfrm>
              <a:off x="1256829" y="678416"/>
              <a:ext cx="8012154" cy="5400559"/>
              <a:chOff x="1543048" y="606408"/>
              <a:chExt cx="7717380" cy="5400559"/>
            </a:xfrm>
          </p:grpSpPr>
          <p:sp>
            <p:nvSpPr>
              <p:cNvPr id="5" name="Rectángulo redondeado 13"/>
              <p:cNvSpPr/>
              <p:nvPr/>
            </p:nvSpPr>
            <p:spPr>
              <a:xfrm>
                <a:off x="4466711" y="620688"/>
                <a:ext cx="4065337" cy="539029"/>
              </a:xfrm>
              <a:prstGeom prst="roundRect">
                <a:avLst/>
              </a:prstGeom>
              <a:solidFill>
                <a:srgbClr val="00B0F0"/>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4F81BD">
                    <a:satMod val="115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smtClean="0">
                    <a:ln>
                      <a:noFill/>
                    </a:ln>
                    <a:solidFill>
                      <a:srgbClr val="000000"/>
                    </a:solidFill>
                    <a:effectLst/>
                    <a:uLnTx/>
                    <a:uFillTx/>
                    <a:latin typeface="Georgia"/>
                    <a:ea typeface="+mn-ea"/>
                    <a:cs typeface="+mn-cs"/>
                  </a:rPr>
                  <a:t>Titular del derecho</a:t>
                </a:r>
                <a:endParaRPr kumimoji="0" lang="es-ES" sz="1600" b="1" i="0" u="none" strike="noStrike" kern="0" cap="none" spc="0" normalizeH="0" baseline="0" noProof="0" dirty="0">
                  <a:ln>
                    <a:noFill/>
                  </a:ln>
                  <a:solidFill>
                    <a:srgbClr val="000000"/>
                  </a:solidFill>
                  <a:effectLst/>
                  <a:uLnTx/>
                  <a:uFillTx/>
                  <a:latin typeface="Georgia"/>
                  <a:ea typeface="+mn-ea"/>
                  <a:cs typeface="+mn-cs"/>
                </a:endParaRPr>
              </a:p>
            </p:txBody>
          </p:sp>
          <p:cxnSp>
            <p:nvCxnSpPr>
              <p:cNvPr id="6" name="Conector recto de flecha 15"/>
              <p:cNvCxnSpPr>
                <a:stCxn id="5" idx="2"/>
                <a:endCxn id="22" idx="0"/>
              </p:cNvCxnSpPr>
              <p:nvPr/>
            </p:nvCxnSpPr>
            <p:spPr>
              <a:xfrm flipH="1">
                <a:off x="6497494" y="1159717"/>
                <a:ext cx="1886" cy="21808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 name="Rectángulo redondeado 23"/>
              <p:cNvSpPr/>
              <p:nvPr/>
            </p:nvSpPr>
            <p:spPr>
              <a:xfrm>
                <a:off x="8218956" y="2222483"/>
                <a:ext cx="1041472" cy="570551"/>
              </a:xfrm>
              <a:prstGeom prst="roundRect">
                <a:avLst/>
              </a:prstGeom>
              <a:solidFill>
                <a:schemeClr val="bg1"/>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8064A2">
                    <a:satMod val="115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smtClean="0">
                    <a:ln>
                      <a:noFill/>
                    </a:ln>
                    <a:solidFill>
                      <a:srgbClr val="000000"/>
                    </a:solidFill>
                    <a:effectLst/>
                    <a:uLnTx/>
                    <a:uFillTx/>
                    <a:latin typeface="Georgia"/>
                    <a:ea typeface="+mn-ea"/>
                    <a:cs typeface="+mn-cs"/>
                  </a:rPr>
                  <a:t>Remite</a:t>
                </a:r>
                <a:endParaRPr kumimoji="0" lang="es-ES" sz="1400" b="1" i="0" u="none" strike="noStrike" kern="0" cap="none" spc="0" normalizeH="0" baseline="0" noProof="0" dirty="0">
                  <a:ln>
                    <a:noFill/>
                  </a:ln>
                  <a:solidFill>
                    <a:srgbClr val="000000"/>
                  </a:solidFill>
                  <a:effectLst/>
                  <a:uLnTx/>
                  <a:uFillTx/>
                  <a:latin typeface="Georgia"/>
                  <a:ea typeface="+mn-ea"/>
                  <a:cs typeface="+mn-cs"/>
                </a:endParaRPr>
              </a:p>
            </p:txBody>
          </p:sp>
          <p:sp>
            <p:nvSpPr>
              <p:cNvPr id="10" name="Rectángulo redondeado 31"/>
              <p:cNvSpPr/>
              <p:nvPr/>
            </p:nvSpPr>
            <p:spPr>
              <a:xfrm>
                <a:off x="1679203" y="606408"/>
                <a:ext cx="1556103" cy="573263"/>
              </a:xfrm>
              <a:prstGeom prst="roundRect">
                <a:avLst/>
              </a:prstGeom>
              <a:solidFill>
                <a:srgbClr val="FFC000"/>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4BACC6">
                    <a:satMod val="115000"/>
                  </a:srgbClr>
                </a:contourClr>
              </a:sp3d>
            </p:spPr>
            <p:txBody>
              <a:bodyPr rtlCol="0" anchor="ctr"/>
              <a:lstStyle/>
              <a:p>
                <a:pPr algn="ctr"/>
                <a:r>
                  <a:rPr lang="es-ES" sz="1100" b="1" kern="0" dirty="0" smtClean="0">
                    <a:solidFill>
                      <a:sysClr val="windowText" lastClr="000000"/>
                    </a:solidFill>
                    <a:latin typeface="Georgia"/>
                  </a:rPr>
                  <a:t>Confirma</a:t>
                </a:r>
                <a:endParaRPr lang="es-ES" sz="1100" b="1" kern="0" dirty="0">
                  <a:solidFill>
                    <a:sysClr val="windowText" lastClr="000000"/>
                  </a:solidFill>
                  <a:latin typeface="Georgia"/>
                </a:endParaRPr>
              </a:p>
              <a:p>
                <a:pPr algn="ctr"/>
                <a:r>
                  <a:rPr lang="es-ES" sz="1100" b="1" kern="0" dirty="0">
                    <a:solidFill>
                      <a:sysClr val="windowText" lastClr="000000"/>
                    </a:solidFill>
                    <a:latin typeface="Georgia"/>
                  </a:rPr>
                  <a:t>negación</a:t>
                </a:r>
              </a:p>
            </p:txBody>
          </p:sp>
          <p:cxnSp>
            <p:nvCxnSpPr>
              <p:cNvPr id="16" name="15 Conector recto de flecha"/>
              <p:cNvCxnSpPr>
                <a:stCxn id="74" idx="3"/>
              </p:cNvCxnSpPr>
              <p:nvPr/>
            </p:nvCxnSpPr>
            <p:spPr>
              <a:xfrm flipV="1">
                <a:off x="3341349" y="2353905"/>
                <a:ext cx="1936458" cy="1738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17 Conector recto de flecha"/>
              <p:cNvCxnSpPr>
                <a:stCxn id="74" idx="0"/>
                <a:endCxn id="10" idx="2"/>
              </p:cNvCxnSpPr>
              <p:nvPr/>
            </p:nvCxnSpPr>
            <p:spPr>
              <a:xfrm flipV="1">
                <a:off x="2442199" y="1179671"/>
                <a:ext cx="15055" cy="73716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a:stCxn id="10" idx="3"/>
                <a:endCxn id="5" idx="1"/>
              </p:cNvCxnSpPr>
              <p:nvPr/>
            </p:nvCxnSpPr>
            <p:spPr>
              <a:xfrm flipV="1">
                <a:off x="3235305" y="890203"/>
                <a:ext cx="1231405" cy="283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19 CuadroTexto"/>
              <p:cNvSpPr txBox="1"/>
              <p:nvPr/>
            </p:nvSpPr>
            <p:spPr>
              <a:xfrm>
                <a:off x="3428407" y="2041686"/>
                <a:ext cx="531577" cy="402172"/>
              </a:xfrm>
              <a:prstGeom prst="rect">
                <a:avLst/>
              </a:prstGeom>
              <a:noFill/>
            </p:spPr>
            <p:txBody>
              <a:bodyPr wrap="square" rtlCol="0">
                <a:spAutoFit/>
              </a:bodyPr>
              <a:lstStyle/>
              <a:p>
                <a:r>
                  <a:rPr lang="es-CO" sz="1400" dirty="0" smtClean="0"/>
                  <a:t>Si</a:t>
                </a:r>
                <a:endParaRPr lang="es-CO" sz="1400" dirty="0"/>
              </a:p>
            </p:txBody>
          </p:sp>
          <p:sp>
            <p:nvSpPr>
              <p:cNvPr id="21" name="20 CuadroTexto"/>
              <p:cNvSpPr txBox="1"/>
              <p:nvPr/>
            </p:nvSpPr>
            <p:spPr>
              <a:xfrm>
                <a:off x="2023998" y="1417246"/>
                <a:ext cx="727802" cy="402172"/>
              </a:xfrm>
              <a:prstGeom prst="rect">
                <a:avLst/>
              </a:prstGeom>
              <a:noFill/>
            </p:spPr>
            <p:txBody>
              <a:bodyPr wrap="square" rtlCol="0">
                <a:spAutoFit/>
              </a:bodyPr>
              <a:lstStyle/>
              <a:p>
                <a:r>
                  <a:rPr lang="es-CO" sz="1400" dirty="0" smtClean="0"/>
                  <a:t>No</a:t>
                </a:r>
                <a:endParaRPr lang="es-CO" sz="1400" dirty="0"/>
              </a:p>
            </p:txBody>
          </p:sp>
          <p:sp>
            <p:nvSpPr>
              <p:cNvPr id="22" name="Rectángulo redondeado 13"/>
              <p:cNvSpPr/>
              <p:nvPr/>
            </p:nvSpPr>
            <p:spPr>
              <a:xfrm>
                <a:off x="4847897" y="1377804"/>
                <a:ext cx="3299194" cy="539029"/>
              </a:xfrm>
              <a:prstGeom prst="roundRect">
                <a:avLst/>
              </a:prstGeom>
              <a:solidFill>
                <a:srgbClr val="00B0F0"/>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4F81BD">
                    <a:satMod val="115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600" b="1" kern="0" dirty="0" smtClean="0">
                    <a:solidFill>
                      <a:srgbClr val="000000"/>
                    </a:solidFill>
                    <a:latin typeface="Georgia"/>
                  </a:rPr>
                  <a:t>Solicita información</a:t>
                </a:r>
                <a:endParaRPr kumimoji="0" lang="es-ES" sz="1600" b="1" i="0" u="none" strike="noStrike" kern="0" cap="none" spc="0" normalizeH="0" baseline="0" noProof="0" dirty="0">
                  <a:ln>
                    <a:noFill/>
                  </a:ln>
                  <a:solidFill>
                    <a:srgbClr val="000000"/>
                  </a:solidFill>
                  <a:effectLst/>
                  <a:uLnTx/>
                  <a:uFillTx/>
                  <a:latin typeface="Georgia"/>
                  <a:ea typeface="+mn-ea"/>
                  <a:cs typeface="+mn-cs"/>
                </a:endParaRPr>
              </a:p>
            </p:txBody>
          </p:sp>
          <p:sp>
            <p:nvSpPr>
              <p:cNvPr id="23" name="Rectángulo redondeado 23"/>
              <p:cNvSpPr/>
              <p:nvPr/>
            </p:nvSpPr>
            <p:spPr>
              <a:xfrm>
                <a:off x="5364866" y="2132856"/>
                <a:ext cx="2265828" cy="688567"/>
              </a:xfrm>
              <a:prstGeom prst="roundRect">
                <a:avLst/>
              </a:prstGeom>
              <a:solidFill>
                <a:schemeClr val="bg1"/>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8064A2">
                    <a:satMod val="115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400" b="1" i="0" u="none" strike="noStrike" kern="0" cap="none" spc="0" normalizeH="0" baseline="0" noProof="0" dirty="0" smtClean="0">
                    <a:ln>
                      <a:noFill/>
                    </a:ln>
                    <a:solidFill>
                      <a:srgbClr val="000000"/>
                    </a:solidFill>
                    <a:effectLst/>
                    <a:uLnTx/>
                    <a:uFillTx/>
                    <a:latin typeface="Georgia"/>
                    <a:ea typeface="+mn-ea"/>
                    <a:cs typeface="+mn-cs"/>
                  </a:rPr>
                  <a:t>Sujeto</a:t>
                </a:r>
              </a:p>
              <a:p>
                <a:pPr marL="0" marR="0" lvl="0" indent="0" algn="ctr" defTabSz="914400" eaLnBrk="1" fontAlgn="auto" latinLnBrk="0" hangingPunct="1">
                  <a:lnSpc>
                    <a:spcPct val="100000"/>
                  </a:lnSpc>
                  <a:spcBef>
                    <a:spcPts val="0"/>
                  </a:spcBef>
                  <a:spcAft>
                    <a:spcPts val="0"/>
                  </a:spcAft>
                  <a:buClrTx/>
                  <a:buSzTx/>
                  <a:buFontTx/>
                  <a:buNone/>
                  <a:tabLst/>
                  <a:defRPr/>
                </a:pPr>
                <a:r>
                  <a:rPr lang="es-ES" sz="1400" b="1" kern="0" dirty="0" smtClean="0">
                    <a:solidFill>
                      <a:srgbClr val="000000"/>
                    </a:solidFill>
                    <a:latin typeface="Georgia"/>
                  </a:rPr>
                  <a:t>Obligado</a:t>
                </a:r>
                <a:endParaRPr kumimoji="0" lang="es-ES" sz="1400" b="1" i="0" u="none" strike="noStrike" kern="0" cap="none" spc="0" normalizeH="0" baseline="0" noProof="0" dirty="0">
                  <a:ln>
                    <a:noFill/>
                  </a:ln>
                  <a:solidFill>
                    <a:srgbClr val="000000"/>
                  </a:solidFill>
                  <a:effectLst/>
                  <a:uLnTx/>
                  <a:uFillTx/>
                  <a:latin typeface="Georgia"/>
                  <a:ea typeface="+mn-ea"/>
                  <a:cs typeface="+mn-cs"/>
                </a:endParaRPr>
              </a:p>
            </p:txBody>
          </p:sp>
          <p:sp>
            <p:nvSpPr>
              <p:cNvPr id="24" name="Decisión 16"/>
              <p:cNvSpPr/>
              <p:nvPr/>
            </p:nvSpPr>
            <p:spPr>
              <a:xfrm>
                <a:off x="5212978" y="3086579"/>
                <a:ext cx="2562790" cy="727595"/>
              </a:xfrm>
              <a:prstGeom prst="flowChartDecision">
                <a:avLst/>
              </a:prstGeom>
              <a:solidFill>
                <a:schemeClr val="bg1"/>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8064A2">
                    <a:satMod val="115000"/>
                  </a:srgbClr>
                </a:contourClr>
              </a:sp3d>
            </p:spPr>
            <p:txBody>
              <a:bodyPr rtlCol="0" anchor="ctr"/>
              <a:lstStyle/>
              <a:p>
                <a:pPr algn="ctr"/>
                <a:r>
                  <a:rPr lang="es-ES" sz="1100" b="1" kern="0" dirty="0">
                    <a:solidFill>
                      <a:srgbClr val="000000"/>
                    </a:solidFill>
                    <a:latin typeface="Georgia"/>
                  </a:rPr>
                  <a:t>¿Entrega la información?</a:t>
                </a:r>
              </a:p>
            </p:txBody>
          </p:sp>
          <p:cxnSp>
            <p:nvCxnSpPr>
              <p:cNvPr id="25" name="24 Conector recto de flecha"/>
              <p:cNvCxnSpPr>
                <a:stCxn id="22" idx="2"/>
                <a:endCxn id="23" idx="0"/>
              </p:cNvCxnSpPr>
              <p:nvPr/>
            </p:nvCxnSpPr>
            <p:spPr>
              <a:xfrm>
                <a:off x="6497494" y="1916833"/>
                <a:ext cx="286" cy="2160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25 Conector recto de flecha"/>
              <p:cNvCxnSpPr>
                <a:stCxn id="23" idx="2"/>
                <a:endCxn id="24" idx="0"/>
              </p:cNvCxnSpPr>
              <p:nvPr/>
            </p:nvCxnSpPr>
            <p:spPr>
              <a:xfrm flipH="1">
                <a:off x="6494373" y="2821423"/>
                <a:ext cx="3407" cy="2651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26 Conector angular"/>
              <p:cNvCxnSpPr>
                <a:stCxn id="24" idx="3"/>
                <a:endCxn id="7" idx="2"/>
              </p:cNvCxnSpPr>
              <p:nvPr/>
            </p:nvCxnSpPr>
            <p:spPr>
              <a:xfrm flipV="1">
                <a:off x="7775768" y="2793034"/>
                <a:ext cx="963924" cy="657343"/>
              </a:xfrm>
              <a:prstGeom prst="bentConnector2">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27 Conector angular"/>
              <p:cNvCxnSpPr/>
              <p:nvPr/>
            </p:nvCxnSpPr>
            <p:spPr>
              <a:xfrm rot="5400000" flipH="1" flipV="1">
                <a:off x="7843219" y="1548200"/>
                <a:ext cx="1332280" cy="16287"/>
              </a:xfrm>
              <a:prstGeom prst="bentConnector4">
                <a:avLst>
                  <a:gd name="adj1" fmla="val 445"/>
                  <a:gd name="adj2" fmla="val 1622275"/>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28 CuadroTexto"/>
              <p:cNvSpPr txBox="1"/>
              <p:nvPr/>
            </p:nvSpPr>
            <p:spPr>
              <a:xfrm>
                <a:off x="7712830" y="3140968"/>
                <a:ext cx="531578" cy="402171"/>
              </a:xfrm>
              <a:prstGeom prst="rect">
                <a:avLst/>
              </a:prstGeom>
              <a:noFill/>
            </p:spPr>
            <p:txBody>
              <a:bodyPr wrap="square" rtlCol="0">
                <a:spAutoFit/>
              </a:bodyPr>
              <a:lstStyle/>
              <a:p>
                <a:r>
                  <a:rPr lang="es-CO" sz="1400" dirty="0" smtClean="0"/>
                  <a:t>Si</a:t>
                </a:r>
                <a:endParaRPr lang="es-CO" sz="1400" dirty="0"/>
              </a:p>
            </p:txBody>
          </p:sp>
          <p:sp>
            <p:nvSpPr>
              <p:cNvPr id="31" name="Rectángulo redondeado 23"/>
              <p:cNvSpPr/>
              <p:nvPr/>
            </p:nvSpPr>
            <p:spPr>
              <a:xfrm>
                <a:off x="5277808" y="4182024"/>
                <a:ext cx="2435022" cy="831152"/>
              </a:xfrm>
              <a:prstGeom prst="roundRect">
                <a:avLst/>
              </a:prstGeom>
              <a:solidFill>
                <a:schemeClr val="bg1"/>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8064A2">
                    <a:satMod val="115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smtClean="0">
                    <a:ln>
                      <a:noFill/>
                    </a:ln>
                    <a:solidFill>
                      <a:srgbClr val="000000"/>
                    </a:solidFill>
                    <a:effectLst/>
                    <a:uLnTx/>
                    <a:uFillTx/>
                    <a:latin typeface="Georgia"/>
                  </a:rPr>
                  <a:t>Motivar</a:t>
                </a:r>
              </a:p>
              <a:p>
                <a:pPr lvl="0" algn="ctr">
                  <a:defRPr/>
                </a:pPr>
                <a:r>
                  <a:rPr lang="es-ES" sz="1200" b="1" kern="0" dirty="0" smtClean="0">
                    <a:solidFill>
                      <a:srgbClr val="000000"/>
                    </a:solidFill>
                    <a:latin typeface="Georgia"/>
                  </a:rPr>
                  <a:t>Respuesta</a:t>
                </a:r>
                <a:endParaRPr kumimoji="0" lang="es-ES" sz="1200" b="1" i="0" u="none" strike="noStrike" kern="0" cap="none" spc="0" normalizeH="0" baseline="0" noProof="0" dirty="0">
                  <a:ln>
                    <a:noFill/>
                  </a:ln>
                  <a:solidFill>
                    <a:srgbClr val="000000"/>
                  </a:solidFill>
                  <a:effectLst/>
                  <a:uLnTx/>
                  <a:uFillTx/>
                  <a:latin typeface="Georgia"/>
                </a:endParaRPr>
              </a:p>
            </p:txBody>
          </p:sp>
          <p:cxnSp>
            <p:nvCxnSpPr>
              <p:cNvPr id="32" name="31 Conector recto de flecha"/>
              <p:cNvCxnSpPr>
                <a:stCxn id="24" idx="2"/>
                <a:endCxn id="31" idx="0"/>
              </p:cNvCxnSpPr>
              <p:nvPr/>
            </p:nvCxnSpPr>
            <p:spPr>
              <a:xfrm>
                <a:off x="6494373" y="3814174"/>
                <a:ext cx="946" cy="3678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36 CuadroTexto"/>
              <p:cNvSpPr txBox="1"/>
              <p:nvPr/>
            </p:nvSpPr>
            <p:spPr>
              <a:xfrm>
                <a:off x="5949388" y="3769295"/>
                <a:ext cx="431703" cy="307777"/>
              </a:xfrm>
              <a:prstGeom prst="rect">
                <a:avLst/>
              </a:prstGeom>
              <a:noFill/>
            </p:spPr>
            <p:txBody>
              <a:bodyPr wrap="square" rtlCol="0">
                <a:spAutoFit/>
              </a:bodyPr>
              <a:lstStyle/>
              <a:p>
                <a:r>
                  <a:rPr lang="es-CO" sz="1400" dirty="0" smtClean="0"/>
                  <a:t>No</a:t>
                </a:r>
                <a:endParaRPr lang="es-CO" sz="1400" dirty="0"/>
              </a:p>
            </p:txBody>
          </p:sp>
          <p:cxnSp>
            <p:nvCxnSpPr>
              <p:cNvPr id="38" name="37 Conector recto de flecha"/>
              <p:cNvCxnSpPr>
                <a:stCxn id="31" idx="2"/>
                <a:endCxn id="50" idx="0"/>
              </p:cNvCxnSpPr>
              <p:nvPr/>
            </p:nvCxnSpPr>
            <p:spPr>
              <a:xfrm>
                <a:off x="6495319" y="5013176"/>
                <a:ext cx="5802" cy="28415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Rectángulo redondeado 13"/>
              <p:cNvSpPr/>
              <p:nvPr/>
            </p:nvSpPr>
            <p:spPr>
              <a:xfrm>
                <a:off x="1543048" y="5254320"/>
                <a:ext cx="1694264" cy="752647"/>
              </a:xfrm>
              <a:prstGeom prst="roundRect">
                <a:avLst/>
              </a:prstGeom>
              <a:solidFill>
                <a:srgbClr val="00B0F0"/>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4F81BD">
                    <a:satMod val="115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s-ES" sz="1100" b="1" kern="0" noProof="0" dirty="0" smtClean="0">
                    <a:solidFill>
                      <a:srgbClr val="000000"/>
                    </a:solidFill>
                    <a:latin typeface="Georgia"/>
                  </a:rPr>
                  <a:t>Escrito y sustentado en notificación o 10 días siguientes</a:t>
                </a:r>
                <a:endParaRPr kumimoji="0" lang="es-ES" sz="1100" b="1" i="0" u="none" strike="noStrike" kern="0" cap="none" spc="0" normalizeH="0" baseline="0" noProof="0" dirty="0">
                  <a:ln>
                    <a:noFill/>
                  </a:ln>
                  <a:solidFill>
                    <a:srgbClr val="000000"/>
                  </a:solidFill>
                  <a:effectLst/>
                  <a:uLnTx/>
                  <a:uFillTx/>
                  <a:latin typeface="Georgia"/>
                </a:endParaRPr>
              </a:p>
            </p:txBody>
          </p:sp>
          <p:cxnSp>
            <p:nvCxnSpPr>
              <p:cNvPr id="41" name="40 Conector recto de flecha"/>
              <p:cNvCxnSpPr>
                <a:stCxn id="50" idx="1"/>
                <a:endCxn id="40" idx="3"/>
              </p:cNvCxnSpPr>
              <p:nvPr/>
            </p:nvCxnSpPr>
            <p:spPr>
              <a:xfrm flipH="1" flipV="1">
                <a:off x="3237312" y="5630644"/>
                <a:ext cx="2001934" cy="1179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41 CuadroTexto"/>
              <p:cNvSpPr txBox="1"/>
              <p:nvPr/>
            </p:nvSpPr>
            <p:spPr>
              <a:xfrm>
                <a:off x="4976526" y="5390820"/>
                <a:ext cx="531578" cy="402171"/>
              </a:xfrm>
              <a:prstGeom prst="rect">
                <a:avLst/>
              </a:prstGeom>
              <a:noFill/>
            </p:spPr>
            <p:txBody>
              <a:bodyPr wrap="square" rtlCol="0">
                <a:spAutoFit/>
              </a:bodyPr>
              <a:lstStyle/>
              <a:p>
                <a:r>
                  <a:rPr lang="es-CO" sz="1400" dirty="0" smtClean="0"/>
                  <a:t>Si</a:t>
                </a:r>
                <a:endParaRPr lang="es-CO" sz="1400" dirty="0"/>
              </a:p>
            </p:txBody>
          </p:sp>
        </p:grpSp>
        <p:sp>
          <p:nvSpPr>
            <p:cNvPr id="50" name="Decisión 16"/>
            <p:cNvSpPr/>
            <p:nvPr/>
          </p:nvSpPr>
          <p:spPr>
            <a:xfrm>
              <a:off x="5094207" y="5369343"/>
              <a:ext cx="2620147" cy="690203"/>
            </a:xfrm>
            <a:prstGeom prst="flowChartDecision">
              <a:avLst/>
            </a:prstGeom>
            <a:solidFill>
              <a:srgbClr val="00B0F0"/>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4F81BD">
                  <a:satMod val="115000"/>
                </a:srgbClr>
              </a:contourClr>
            </a:sp3d>
          </p:spPr>
          <p:txBody>
            <a:bodyPr rtlCol="0" anchor="ctr"/>
            <a:lstStyle/>
            <a:p>
              <a:pPr algn="ctr"/>
              <a:r>
                <a:rPr lang="es-ES" sz="1100" b="1" kern="0" dirty="0" smtClean="0">
                  <a:solidFill>
                    <a:srgbClr val="000000"/>
                  </a:solidFill>
                  <a:latin typeface="Georgia"/>
                </a:rPr>
                <a:t>¿Insistencia?</a:t>
              </a:r>
              <a:endParaRPr lang="es-ES" sz="1100" b="1" kern="0" dirty="0">
                <a:solidFill>
                  <a:srgbClr val="000000"/>
                </a:solidFill>
                <a:latin typeface="Georgia"/>
              </a:endParaRPr>
            </a:p>
          </p:txBody>
        </p:sp>
        <p:grpSp>
          <p:nvGrpSpPr>
            <p:cNvPr id="89" name="88 Grupo"/>
            <p:cNvGrpSpPr/>
            <p:nvPr/>
          </p:nvGrpSpPr>
          <p:grpSpPr>
            <a:xfrm>
              <a:off x="124512" y="1988840"/>
              <a:ext cx="4417243" cy="2880320"/>
              <a:chOff x="124512" y="1988840"/>
              <a:chExt cx="4417243" cy="2880320"/>
            </a:xfrm>
          </p:grpSpPr>
          <p:sp>
            <p:nvSpPr>
              <p:cNvPr id="55" name="Rectángulo redondeado 23"/>
              <p:cNvSpPr/>
              <p:nvPr/>
            </p:nvSpPr>
            <p:spPr>
              <a:xfrm>
                <a:off x="2292848" y="4509120"/>
                <a:ext cx="2248907" cy="360040"/>
              </a:xfrm>
              <a:prstGeom prst="roundRect">
                <a:avLst/>
              </a:prstGeom>
              <a:solidFill>
                <a:schemeClr val="bg1"/>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8064A2">
                    <a:satMod val="115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900" b="1" i="0" u="none" strike="noStrike" kern="0" cap="none" spc="0" normalizeH="0" baseline="0" noProof="0" dirty="0" smtClean="0">
                    <a:ln>
                      <a:noFill/>
                    </a:ln>
                    <a:solidFill>
                      <a:srgbClr val="000000"/>
                    </a:solidFill>
                    <a:effectLst/>
                    <a:uLnTx/>
                    <a:uFillTx/>
                    <a:latin typeface="Georgia"/>
                    <a:ea typeface="+mn-ea"/>
                    <a:cs typeface="+mn-cs"/>
                  </a:rPr>
                  <a:t>Autoridad </a:t>
                </a:r>
                <a:r>
                  <a:rPr kumimoji="0" lang="es-ES" sz="900" b="1" i="0" u="none" strike="noStrike" kern="0" cap="none" spc="0" normalizeH="0" baseline="0" noProof="0" dirty="0" err="1" smtClean="0">
                    <a:ln>
                      <a:noFill/>
                    </a:ln>
                    <a:solidFill>
                      <a:srgbClr val="000000"/>
                    </a:solidFill>
                    <a:effectLst/>
                    <a:uLnTx/>
                    <a:uFillTx/>
                    <a:latin typeface="Georgia"/>
                    <a:ea typeface="+mn-ea"/>
                    <a:cs typeface="+mn-cs"/>
                  </a:rPr>
                  <a:t>Nal</a:t>
                </a:r>
                <a:r>
                  <a:rPr kumimoji="0" lang="es-ES" sz="900" b="1" i="0" u="none" strike="noStrike" kern="0" cap="none" spc="0" normalizeH="0" baseline="0" noProof="0" dirty="0" smtClean="0">
                    <a:ln>
                      <a:noFill/>
                    </a:ln>
                    <a:solidFill>
                      <a:srgbClr val="000000"/>
                    </a:solidFill>
                    <a:effectLst/>
                    <a:uLnTx/>
                    <a:uFillTx/>
                    <a:latin typeface="Georgia"/>
                    <a:ea typeface="+mn-ea"/>
                    <a:cs typeface="+mn-cs"/>
                  </a:rPr>
                  <a:t>.,</a:t>
                </a:r>
                <a:r>
                  <a:rPr kumimoji="0" lang="es-ES" sz="900" b="1" i="0" u="none" strike="noStrike" kern="0" cap="none" spc="0" normalizeH="0" noProof="0" dirty="0" smtClean="0">
                    <a:ln>
                      <a:noFill/>
                    </a:ln>
                    <a:solidFill>
                      <a:srgbClr val="000000"/>
                    </a:solidFill>
                    <a:effectLst/>
                    <a:uLnTx/>
                    <a:uFillTx/>
                    <a:latin typeface="Georgia"/>
                    <a:ea typeface="+mn-ea"/>
                    <a:cs typeface="+mn-cs"/>
                  </a:rPr>
                  <a:t> </a:t>
                </a:r>
                <a:r>
                  <a:rPr kumimoji="0" lang="es-ES" sz="900" b="1" i="0" u="none" strike="noStrike" kern="0" cap="none" spc="0" normalizeH="0" noProof="0" dirty="0" err="1" smtClean="0">
                    <a:ln>
                      <a:noFill/>
                    </a:ln>
                    <a:solidFill>
                      <a:srgbClr val="000000"/>
                    </a:solidFill>
                    <a:effectLst/>
                    <a:uLnTx/>
                    <a:uFillTx/>
                    <a:latin typeface="Georgia"/>
                    <a:ea typeface="+mn-ea"/>
                    <a:cs typeface="+mn-cs"/>
                  </a:rPr>
                  <a:t>Dptal</a:t>
                </a:r>
                <a:r>
                  <a:rPr kumimoji="0" lang="es-ES" sz="900" b="1" i="0" u="none" strike="noStrike" kern="0" cap="none" spc="0" normalizeH="0" noProof="0" dirty="0" smtClean="0">
                    <a:ln>
                      <a:noFill/>
                    </a:ln>
                    <a:solidFill>
                      <a:srgbClr val="000000"/>
                    </a:solidFill>
                    <a:effectLst/>
                    <a:uLnTx/>
                    <a:uFillTx/>
                    <a:latin typeface="Georgia"/>
                    <a:ea typeface="+mn-ea"/>
                    <a:cs typeface="+mn-cs"/>
                  </a:rPr>
                  <a:t> o Distrito de </a:t>
                </a:r>
                <a:r>
                  <a:rPr kumimoji="0" lang="es-ES" sz="900" b="1" i="0" u="none" strike="noStrike" kern="0" cap="none" spc="0" normalizeH="0" noProof="0" dirty="0" err="1" smtClean="0">
                    <a:ln>
                      <a:noFill/>
                    </a:ln>
                    <a:solidFill>
                      <a:srgbClr val="000000"/>
                    </a:solidFill>
                    <a:effectLst/>
                    <a:uLnTx/>
                    <a:uFillTx/>
                    <a:latin typeface="Georgia"/>
                    <a:ea typeface="+mn-ea"/>
                    <a:cs typeface="+mn-cs"/>
                  </a:rPr>
                  <a:t>Bog</a:t>
                </a:r>
                <a:r>
                  <a:rPr kumimoji="0" lang="es-ES" sz="900" b="1" i="0" u="none" strike="noStrike" kern="0" cap="none" spc="0" normalizeH="0" noProof="0" dirty="0" smtClean="0">
                    <a:ln>
                      <a:noFill/>
                    </a:ln>
                    <a:solidFill>
                      <a:srgbClr val="000000"/>
                    </a:solidFill>
                    <a:effectLst/>
                    <a:uLnTx/>
                    <a:uFillTx/>
                    <a:latin typeface="Georgia"/>
                    <a:ea typeface="+mn-ea"/>
                    <a:cs typeface="+mn-cs"/>
                  </a:rPr>
                  <a:t>.</a:t>
                </a:r>
                <a:endParaRPr kumimoji="0" lang="es-ES" sz="900" b="1" i="0" u="none" strike="noStrike" kern="0" cap="none" spc="0" normalizeH="0" baseline="0" noProof="0" dirty="0">
                  <a:ln>
                    <a:noFill/>
                  </a:ln>
                  <a:solidFill>
                    <a:srgbClr val="000000"/>
                  </a:solidFill>
                  <a:effectLst/>
                  <a:uLnTx/>
                  <a:uFillTx/>
                  <a:latin typeface="Georgia"/>
                  <a:ea typeface="+mn-ea"/>
                  <a:cs typeface="+mn-cs"/>
                </a:endParaRPr>
              </a:p>
            </p:txBody>
          </p:sp>
          <p:sp>
            <p:nvSpPr>
              <p:cNvPr id="56" name="Rectángulo redondeado 23"/>
              <p:cNvSpPr/>
              <p:nvPr/>
            </p:nvSpPr>
            <p:spPr>
              <a:xfrm>
                <a:off x="124512" y="4509120"/>
                <a:ext cx="2011806" cy="360040"/>
              </a:xfrm>
              <a:prstGeom prst="roundRect">
                <a:avLst/>
              </a:prstGeom>
              <a:solidFill>
                <a:schemeClr val="bg1"/>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8064A2">
                    <a:satMod val="115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900" b="1" i="0" u="none" strike="noStrike" kern="0" cap="none" spc="0" normalizeH="0" baseline="0" noProof="0" dirty="0" smtClean="0">
                    <a:ln>
                      <a:noFill/>
                    </a:ln>
                    <a:solidFill>
                      <a:srgbClr val="000000"/>
                    </a:solidFill>
                    <a:effectLst/>
                    <a:uLnTx/>
                    <a:uFillTx/>
                    <a:latin typeface="Georgia"/>
                    <a:ea typeface="+mn-ea"/>
                    <a:cs typeface="+mn-cs"/>
                  </a:rPr>
                  <a:t>Autoridad Distrital o Municipal</a:t>
                </a:r>
                <a:endParaRPr kumimoji="0" lang="es-ES" sz="900" b="1" i="0" u="none" strike="noStrike" kern="0" cap="none" spc="0" normalizeH="0" baseline="0" noProof="0" dirty="0">
                  <a:ln>
                    <a:noFill/>
                  </a:ln>
                  <a:solidFill>
                    <a:srgbClr val="000000"/>
                  </a:solidFill>
                  <a:effectLst/>
                  <a:uLnTx/>
                  <a:uFillTx/>
                  <a:latin typeface="Georgia"/>
                  <a:ea typeface="+mn-ea"/>
                  <a:cs typeface="+mn-cs"/>
                </a:endParaRPr>
              </a:p>
            </p:txBody>
          </p:sp>
          <p:sp>
            <p:nvSpPr>
              <p:cNvPr id="64" name="Rectángulo redondeado 23"/>
              <p:cNvSpPr/>
              <p:nvPr/>
            </p:nvSpPr>
            <p:spPr>
              <a:xfrm>
                <a:off x="2583759" y="3138026"/>
                <a:ext cx="1080120" cy="360040"/>
              </a:xfrm>
              <a:prstGeom prst="roundRect">
                <a:avLst/>
              </a:prstGeom>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smtClean="0">
                    <a:ln>
                      <a:noFill/>
                    </a:ln>
                    <a:solidFill>
                      <a:srgbClr val="000000"/>
                    </a:solidFill>
                    <a:effectLst/>
                    <a:uLnTx/>
                    <a:uFillTx/>
                    <a:latin typeface="Georgia"/>
                    <a:ea typeface="+mn-ea"/>
                    <a:cs typeface="+mn-cs"/>
                  </a:rPr>
                  <a:t>Tribunal</a:t>
                </a:r>
                <a:r>
                  <a:rPr kumimoji="0" lang="es-ES" sz="1100" b="1" i="0" u="none" strike="noStrike" kern="0" cap="none" spc="0" normalizeH="0" noProof="0" dirty="0" smtClean="0">
                    <a:ln>
                      <a:noFill/>
                    </a:ln>
                    <a:solidFill>
                      <a:srgbClr val="000000"/>
                    </a:solidFill>
                    <a:effectLst/>
                    <a:uLnTx/>
                    <a:uFillTx/>
                    <a:latin typeface="Georgia"/>
                    <a:ea typeface="+mn-ea"/>
                    <a:cs typeface="+mn-cs"/>
                  </a:rPr>
                  <a:t> </a:t>
                </a:r>
                <a:r>
                  <a:rPr kumimoji="0" lang="es-ES" sz="1100" b="1" i="0" u="none" strike="noStrike" kern="0" cap="none" spc="0" normalizeH="0" noProof="0" dirty="0" err="1" smtClean="0">
                    <a:ln>
                      <a:noFill/>
                    </a:ln>
                    <a:solidFill>
                      <a:srgbClr val="000000"/>
                    </a:solidFill>
                    <a:effectLst/>
                    <a:uLnTx/>
                    <a:uFillTx/>
                    <a:latin typeface="Georgia"/>
                    <a:ea typeface="+mn-ea"/>
                    <a:cs typeface="+mn-cs"/>
                  </a:rPr>
                  <a:t>Admin</a:t>
                </a:r>
                <a:r>
                  <a:rPr kumimoji="0" lang="es-ES" sz="1100" b="1" i="0" u="none" strike="noStrike" kern="0" cap="none" spc="0" normalizeH="0" noProof="0" dirty="0" smtClean="0">
                    <a:ln>
                      <a:noFill/>
                    </a:ln>
                    <a:solidFill>
                      <a:srgbClr val="000000"/>
                    </a:solidFill>
                    <a:effectLst/>
                    <a:uLnTx/>
                    <a:uFillTx/>
                    <a:latin typeface="Georgia"/>
                    <a:ea typeface="+mn-ea"/>
                    <a:cs typeface="+mn-cs"/>
                  </a:rPr>
                  <a:t>.</a:t>
                </a:r>
                <a:endParaRPr kumimoji="0" lang="es-ES" sz="1100" b="1" i="0" u="none" strike="noStrike" kern="0" cap="none" spc="0" normalizeH="0" baseline="0" noProof="0" dirty="0">
                  <a:ln>
                    <a:noFill/>
                  </a:ln>
                  <a:solidFill>
                    <a:srgbClr val="000000"/>
                  </a:solidFill>
                  <a:effectLst/>
                  <a:uLnTx/>
                  <a:uFillTx/>
                  <a:latin typeface="Georgia"/>
                  <a:ea typeface="+mn-ea"/>
                  <a:cs typeface="+mn-cs"/>
                </a:endParaRPr>
              </a:p>
            </p:txBody>
          </p:sp>
          <p:sp>
            <p:nvSpPr>
              <p:cNvPr id="65" name="Rectángulo redondeado 23"/>
              <p:cNvSpPr/>
              <p:nvPr/>
            </p:nvSpPr>
            <p:spPr>
              <a:xfrm>
                <a:off x="645318" y="3140968"/>
                <a:ext cx="1080120" cy="360040"/>
              </a:xfrm>
              <a:prstGeom prst="roundRect">
                <a:avLst/>
              </a:prstGeom>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100" b="1" i="0" u="none" strike="noStrike" kern="0" cap="none" spc="0" normalizeH="0" baseline="0" noProof="0" dirty="0" smtClean="0">
                    <a:ln>
                      <a:noFill/>
                    </a:ln>
                    <a:solidFill>
                      <a:srgbClr val="000000"/>
                    </a:solidFill>
                    <a:effectLst/>
                    <a:uLnTx/>
                    <a:uFillTx/>
                    <a:latin typeface="Georgia"/>
                    <a:ea typeface="+mn-ea"/>
                    <a:cs typeface="+mn-cs"/>
                  </a:rPr>
                  <a:t>Juez </a:t>
                </a:r>
                <a:r>
                  <a:rPr kumimoji="0" lang="es-ES" sz="1100" b="1" i="0" u="none" strike="noStrike" kern="0" cap="none" spc="0" normalizeH="0" noProof="0" dirty="0" err="1" smtClean="0">
                    <a:ln>
                      <a:noFill/>
                    </a:ln>
                    <a:solidFill>
                      <a:srgbClr val="000000"/>
                    </a:solidFill>
                    <a:effectLst/>
                    <a:uLnTx/>
                    <a:uFillTx/>
                    <a:latin typeface="Georgia"/>
                    <a:ea typeface="+mn-ea"/>
                    <a:cs typeface="+mn-cs"/>
                  </a:rPr>
                  <a:t>Admin</a:t>
                </a:r>
                <a:r>
                  <a:rPr kumimoji="0" lang="es-ES" sz="1100" b="1" i="0" u="none" strike="noStrike" kern="0" cap="none" spc="0" normalizeH="0" noProof="0" dirty="0" smtClean="0">
                    <a:ln>
                      <a:noFill/>
                    </a:ln>
                    <a:solidFill>
                      <a:srgbClr val="000000"/>
                    </a:solidFill>
                    <a:effectLst/>
                    <a:uLnTx/>
                    <a:uFillTx/>
                    <a:latin typeface="Georgia"/>
                    <a:ea typeface="+mn-ea"/>
                    <a:cs typeface="+mn-cs"/>
                  </a:rPr>
                  <a:t>.</a:t>
                </a:r>
                <a:endParaRPr kumimoji="0" lang="es-ES" sz="1100" b="1" i="0" u="none" strike="noStrike" kern="0" cap="none" spc="0" normalizeH="0" baseline="0" noProof="0" dirty="0">
                  <a:ln>
                    <a:noFill/>
                  </a:ln>
                  <a:solidFill>
                    <a:srgbClr val="000000"/>
                  </a:solidFill>
                  <a:effectLst/>
                  <a:uLnTx/>
                  <a:uFillTx/>
                  <a:latin typeface="Georgia"/>
                  <a:ea typeface="+mn-ea"/>
                  <a:cs typeface="+mn-cs"/>
                </a:endParaRPr>
              </a:p>
            </p:txBody>
          </p:sp>
          <p:sp>
            <p:nvSpPr>
              <p:cNvPr id="66" name="CuadroTexto 24"/>
              <p:cNvSpPr txBox="1"/>
              <p:nvPr/>
            </p:nvSpPr>
            <p:spPr>
              <a:xfrm>
                <a:off x="1696874" y="3039343"/>
                <a:ext cx="906920" cy="467072"/>
              </a:xfrm>
              <a:prstGeom prst="rect">
                <a:avLst/>
              </a:prstGeom>
              <a:noFill/>
            </p:spPr>
            <p:txBody>
              <a:bodyPr wrap="square" rtlCol="0">
                <a:spAutoFit/>
              </a:bodyPr>
              <a:lstStyle/>
              <a:p>
                <a:pPr algn="ctr"/>
                <a:r>
                  <a:rPr lang="es-ES" sz="1100" dirty="0" smtClean="0"/>
                  <a:t>Jurisdicción lugar docs.</a:t>
                </a:r>
                <a:endParaRPr lang="es-ES" sz="1100" dirty="0"/>
              </a:p>
            </p:txBody>
          </p:sp>
          <p:sp>
            <p:nvSpPr>
              <p:cNvPr id="74" name="Decisión 16"/>
              <p:cNvSpPr/>
              <p:nvPr/>
            </p:nvSpPr>
            <p:spPr>
              <a:xfrm>
                <a:off x="1256829" y="1988840"/>
                <a:ext cx="1866990" cy="908919"/>
              </a:xfrm>
              <a:prstGeom prst="flowChartDecision">
                <a:avLst/>
              </a:prstGeom>
              <a:solidFill>
                <a:srgbClr val="FFC000"/>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8064A2">
                    <a:satMod val="115000"/>
                  </a:srgbClr>
                </a:contourClr>
              </a:sp3d>
            </p:spPr>
            <p:txBody>
              <a:bodyPr rtlCol="0" anchor="ctr"/>
              <a:lstStyle/>
              <a:p>
                <a:pPr algn="ctr"/>
                <a:r>
                  <a:rPr lang="es-ES" sz="1000" b="1" kern="0" dirty="0">
                    <a:solidFill>
                      <a:srgbClr val="000000"/>
                    </a:solidFill>
                    <a:latin typeface="Georgia"/>
                  </a:rPr>
                  <a:t>¿Ordena </a:t>
                </a:r>
                <a:r>
                  <a:rPr lang="es-ES" sz="1000" b="1" kern="0" dirty="0" smtClean="0">
                    <a:solidFill>
                      <a:srgbClr val="000000"/>
                    </a:solidFill>
                    <a:latin typeface="Georgia"/>
                  </a:rPr>
                  <a:t>entrega?</a:t>
                </a:r>
                <a:endParaRPr lang="es-ES" sz="1000" b="1" kern="0" dirty="0">
                  <a:solidFill>
                    <a:srgbClr val="000000"/>
                  </a:solidFill>
                  <a:latin typeface="Georgia"/>
                </a:endParaRPr>
              </a:p>
            </p:txBody>
          </p:sp>
          <p:cxnSp>
            <p:nvCxnSpPr>
              <p:cNvPr id="81" name="80 Conector recto de flecha"/>
              <p:cNvCxnSpPr>
                <a:stCxn id="65" idx="0"/>
                <a:endCxn id="74" idx="2"/>
              </p:cNvCxnSpPr>
              <p:nvPr/>
            </p:nvCxnSpPr>
            <p:spPr>
              <a:xfrm flipV="1">
                <a:off x="1185379" y="2897759"/>
                <a:ext cx="1004945" cy="24320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6" name="CuadroTexto 24"/>
              <p:cNvSpPr txBox="1"/>
              <p:nvPr/>
            </p:nvSpPr>
            <p:spPr>
              <a:xfrm>
                <a:off x="524711" y="2318313"/>
                <a:ext cx="906920" cy="461665"/>
              </a:xfrm>
              <a:prstGeom prst="rect">
                <a:avLst/>
              </a:prstGeom>
              <a:noFill/>
            </p:spPr>
            <p:txBody>
              <a:bodyPr wrap="square" rtlCol="0">
                <a:spAutoFit/>
              </a:bodyPr>
              <a:lstStyle/>
              <a:p>
                <a:pPr algn="ctr"/>
                <a:r>
                  <a:rPr lang="es-ES" sz="1200" dirty="0" smtClean="0"/>
                  <a:t>Única instancia</a:t>
                </a:r>
              </a:p>
            </p:txBody>
          </p:sp>
        </p:grpSp>
      </p:grpSp>
      <p:sp>
        <p:nvSpPr>
          <p:cNvPr id="67" name="Rectángulo redondeado 23"/>
          <p:cNvSpPr/>
          <p:nvPr/>
        </p:nvSpPr>
        <p:spPr>
          <a:xfrm>
            <a:off x="1259632" y="3864025"/>
            <a:ext cx="1706803" cy="573087"/>
          </a:xfrm>
          <a:prstGeom prst="roundRect">
            <a:avLst/>
          </a:prstGeom>
          <a:solidFill>
            <a:schemeClr val="bg1"/>
          </a:soli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rgbClr val="8064A2">
                <a:satMod val="115000"/>
              </a:srgbClr>
            </a:contourClr>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dirty="0" smtClean="0">
                <a:ln>
                  <a:noFill/>
                </a:ln>
                <a:solidFill>
                  <a:srgbClr val="000000"/>
                </a:solidFill>
                <a:effectLst/>
                <a:uLnTx/>
                <a:uFillTx/>
                <a:latin typeface="Georgia"/>
                <a:ea typeface="+mn-ea"/>
                <a:cs typeface="+mn-cs"/>
              </a:rPr>
              <a:t>10</a:t>
            </a:r>
            <a:r>
              <a:rPr kumimoji="0" lang="es-ES" sz="1200" b="1" i="0" u="none" strike="noStrike" kern="0" cap="none" spc="0" normalizeH="0" noProof="0" dirty="0" smtClean="0">
                <a:ln>
                  <a:noFill/>
                </a:ln>
                <a:solidFill>
                  <a:srgbClr val="000000"/>
                </a:solidFill>
                <a:effectLst/>
                <a:uLnTx/>
                <a:uFillTx/>
                <a:latin typeface="Georgia"/>
                <a:ea typeface="+mn-ea"/>
                <a:cs typeface="+mn-cs"/>
              </a:rPr>
              <a:t> días para enviar docs.</a:t>
            </a:r>
            <a:endParaRPr kumimoji="0" lang="es-ES" sz="1200" b="1" i="0" u="none" strike="noStrike" kern="0" cap="none" spc="0" normalizeH="0" baseline="0" noProof="0" dirty="0">
              <a:ln>
                <a:noFill/>
              </a:ln>
              <a:solidFill>
                <a:srgbClr val="000000"/>
              </a:solidFill>
              <a:effectLst/>
              <a:uLnTx/>
              <a:uFillTx/>
              <a:latin typeface="Georgia"/>
              <a:ea typeface="+mn-ea"/>
              <a:cs typeface="+mn-cs"/>
            </a:endParaRPr>
          </a:p>
        </p:txBody>
      </p:sp>
      <p:cxnSp>
        <p:nvCxnSpPr>
          <p:cNvPr id="72" name="71 Conector recto de flecha"/>
          <p:cNvCxnSpPr>
            <a:stCxn id="40" idx="0"/>
            <a:endCxn id="55" idx="2"/>
          </p:cNvCxnSpPr>
          <p:nvPr/>
        </p:nvCxnSpPr>
        <p:spPr>
          <a:xfrm flipV="1">
            <a:off x="2048861" y="4890877"/>
            <a:ext cx="1190276" cy="4217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74 Conector recto de flecha"/>
          <p:cNvCxnSpPr>
            <a:stCxn id="40" idx="0"/>
            <a:endCxn id="56" idx="2"/>
          </p:cNvCxnSpPr>
          <p:nvPr/>
        </p:nvCxnSpPr>
        <p:spPr>
          <a:xfrm flipH="1" flipV="1">
            <a:off x="1114187" y="4890877"/>
            <a:ext cx="934674" cy="4217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9" name="78 Conector recto"/>
          <p:cNvCxnSpPr>
            <a:stCxn id="55" idx="0"/>
            <a:endCxn id="67" idx="3"/>
          </p:cNvCxnSpPr>
          <p:nvPr/>
        </p:nvCxnSpPr>
        <p:spPr>
          <a:xfrm flipH="1" flipV="1">
            <a:off x="2966435" y="4150569"/>
            <a:ext cx="272702" cy="40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81 Conector recto de flecha"/>
          <p:cNvCxnSpPr>
            <a:endCxn id="64" idx="2"/>
          </p:cNvCxnSpPr>
          <p:nvPr/>
        </p:nvCxnSpPr>
        <p:spPr>
          <a:xfrm flipV="1">
            <a:off x="2864137" y="3626003"/>
            <a:ext cx="102299" cy="2298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5" name="84 Conector recto"/>
          <p:cNvCxnSpPr>
            <a:stCxn id="56" idx="0"/>
            <a:endCxn id="67" idx="1"/>
          </p:cNvCxnSpPr>
          <p:nvPr/>
        </p:nvCxnSpPr>
        <p:spPr>
          <a:xfrm flipV="1">
            <a:off x="1114187" y="4150569"/>
            <a:ext cx="145445" cy="4081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87 Conector recto de flecha"/>
          <p:cNvCxnSpPr>
            <a:endCxn id="65" idx="2"/>
          </p:cNvCxnSpPr>
          <p:nvPr/>
        </p:nvCxnSpPr>
        <p:spPr>
          <a:xfrm flipH="1" flipV="1">
            <a:off x="1165257" y="3628717"/>
            <a:ext cx="197738" cy="2353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3858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0290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646" y="475531"/>
            <a:ext cx="40576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Rectángulo"/>
          <p:cNvSpPr/>
          <p:nvPr/>
        </p:nvSpPr>
        <p:spPr>
          <a:xfrm>
            <a:off x="4657645" y="1988840"/>
            <a:ext cx="4035879" cy="4016484"/>
          </a:xfrm>
          <a:prstGeom prst="rect">
            <a:avLst/>
          </a:prstGeom>
        </p:spPr>
        <p:txBody>
          <a:bodyPr wrap="square">
            <a:spAutoFit/>
          </a:bodyPr>
          <a:lstStyle/>
          <a:p>
            <a:pPr algn="just"/>
            <a:r>
              <a:rPr lang="es-CO" sz="1500" b="1" dirty="0"/>
              <a:t>Artículo 26. Insistencia del solicitante en caso de reserva.</a:t>
            </a:r>
            <a:r>
              <a:rPr lang="es-CO" sz="1500" dirty="0"/>
              <a:t> Si la persona interesada insistiere en su petición de información o de documentos ante la autoridad que invoca</a:t>
            </a:r>
            <a:r>
              <a:rPr lang="es-CO" sz="1500" dirty="0">
                <a:solidFill>
                  <a:srgbClr val="FF0000"/>
                </a:solidFill>
              </a:rPr>
              <a:t> la </a:t>
            </a:r>
            <a:r>
              <a:rPr lang="es-CO" sz="1500" b="1" i="1" dirty="0">
                <a:solidFill>
                  <a:srgbClr val="FF0000"/>
                </a:solidFill>
              </a:rPr>
              <a:t>reserva</a:t>
            </a:r>
            <a:r>
              <a:rPr lang="es-CO" sz="1500" dirty="0"/>
              <a:t>, corresponderá al Tribunal Administrativo con jurisdicción en el lugar donde se encuentren los documentos, si se trata de autoridades nacionales, departamentales o del Distrito Capital de Bogotá, o al juez administrativo si se trata de autoridades distritales y municipales decidir en única instancia si se niega o se acepta, total o parcialmente la petición formulada</a:t>
            </a:r>
            <a:r>
              <a:rPr lang="es-CO" sz="1500" dirty="0" smtClean="0"/>
              <a:t>. […]</a:t>
            </a:r>
          </a:p>
          <a:p>
            <a:pPr algn="just"/>
            <a:endParaRPr lang="es-CO" sz="1500" dirty="0" smtClean="0"/>
          </a:p>
          <a:p>
            <a:pPr algn="just"/>
            <a:r>
              <a:rPr lang="es-CO" sz="1500" b="1" dirty="0" smtClean="0"/>
              <a:t>Parágrafo</a:t>
            </a:r>
            <a:r>
              <a:rPr lang="es-CO" sz="1500" b="1" dirty="0"/>
              <a:t>.</a:t>
            </a:r>
            <a:r>
              <a:rPr lang="es-CO" sz="1500" dirty="0"/>
              <a:t> El recurso de insistencia deberá interponerse por escrito y sustentado en la diligencia de notificación, o dentro de los diez </a:t>
            </a:r>
            <a:r>
              <a:rPr lang="es-CO" sz="1500" b="1" i="1" dirty="0">
                <a:solidFill>
                  <a:srgbClr val="FF0000"/>
                </a:solidFill>
              </a:rPr>
              <a:t>(10) días siguientes a ella</a:t>
            </a:r>
            <a:r>
              <a:rPr lang="es-CO" sz="1500" dirty="0">
                <a:solidFill>
                  <a:srgbClr val="FF0000"/>
                </a:solidFill>
              </a:rPr>
              <a:t>.</a:t>
            </a:r>
          </a:p>
        </p:txBody>
      </p:sp>
      <p:sp>
        <p:nvSpPr>
          <p:cNvPr id="10" name="9 Rectángulo"/>
          <p:cNvSpPr/>
          <p:nvPr/>
        </p:nvSpPr>
        <p:spPr>
          <a:xfrm>
            <a:off x="323528" y="2007366"/>
            <a:ext cx="4029075" cy="4247317"/>
          </a:xfrm>
          <a:prstGeom prst="rect">
            <a:avLst/>
          </a:prstGeom>
        </p:spPr>
        <p:txBody>
          <a:bodyPr wrap="square">
            <a:spAutoFit/>
          </a:bodyPr>
          <a:lstStyle/>
          <a:p>
            <a:pPr algn="just"/>
            <a:r>
              <a:rPr lang="es-CO" sz="1500" b="1" dirty="0"/>
              <a:t>Artículo 27. </a:t>
            </a:r>
            <a:r>
              <a:rPr lang="es-CO" sz="1500" b="1" i="1" dirty="0"/>
              <a:t>Recursos del solicitante</a:t>
            </a:r>
            <a:r>
              <a:rPr lang="es-CO" sz="1500" dirty="0"/>
              <a:t>. Cuando la respuesta a la solicitud de información invoque la reserva de </a:t>
            </a:r>
            <a:r>
              <a:rPr lang="es-CO" sz="1500" b="1" i="1" dirty="0">
                <a:solidFill>
                  <a:srgbClr val="FF0000"/>
                </a:solidFill>
              </a:rPr>
              <a:t>seguridad y defensa nacional</a:t>
            </a:r>
            <a:r>
              <a:rPr lang="es-CO" sz="1500" dirty="0">
                <a:solidFill>
                  <a:srgbClr val="FF0000"/>
                </a:solidFill>
              </a:rPr>
              <a:t> </a:t>
            </a:r>
            <a:r>
              <a:rPr lang="es-CO" sz="1500" dirty="0"/>
              <a:t>o relaciones internacionales, el solicitante podrá acudir al </a:t>
            </a:r>
            <a:r>
              <a:rPr lang="es-CO" sz="1500" b="1" i="1" dirty="0">
                <a:solidFill>
                  <a:srgbClr val="FF0000"/>
                </a:solidFill>
              </a:rPr>
              <a:t>recurso de reposición</a:t>
            </a:r>
            <a:r>
              <a:rPr lang="es-CO" sz="1500" dirty="0">
                <a:solidFill>
                  <a:srgbClr val="FF0000"/>
                </a:solidFill>
              </a:rPr>
              <a:t>, </a:t>
            </a:r>
            <a:r>
              <a:rPr lang="es-CO" sz="1500" dirty="0"/>
              <a:t>el cual deberá interponerse por escrito y sustentando en la diligencia de notificación, o dentro de los </a:t>
            </a:r>
            <a:r>
              <a:rPr lang="es-CO" sz="1500" b="1" i="1" dirty="0">
                <a:solidFill>
                  <a:srgbClr val="FF0000"/>
                </a:solidFill>
              </a:rPr>
              <a:t>tres (3) días siguientes a ella. </a:t>
            </a:r>
            <a:endParaRPr lang="es-CO" sz="1500" b="1" i="1" dirty="0" smtClean="0">
              <a:solidFill>
                <a:srgbClr val="FF0000"/>
              </a:solidFill>
            </a:endParaRPr>
          </a:p>
          <a:p>
            <a:pPr algn="just"/>
            <a:endParaRPr lang="es-CO" sz="1500" dirty="0" smtClean="0"/>
          </a:p>
          <a:p>
            <a:pPr algn="just"/>
            <a:r>
              <a:rPr lang="es-CO" sz="1500" dirty="0"/>
              <a:t>Negado este recurso corresponderá al Tribunal administrativo con jurisdicción en el lugar donde se encuentren los documentos, si se trata de autoridades nacionales, departamentales o del Distrito Capital de Bogotá, o al juez administrativo si se trata de autoridades distritales y municipales, decidir en única instancia si se niega o se acepta, total o parcialmente, la petición formulada</a:t>
            </a:r>
          </a:p>
        </p:txBody>
      </p:sp>
    </p:spTree>
    <p:extLst>
      <p:ext uri="{BB962C8B-B14F-4D97-AF65-F5344CB8AC3E}">
        <p14:creationId xmlns:p14="http://schemas.microsoft.com/office/powerpoint/2010/main" val="3564435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0290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646" y="475531"/>
            <a:ext cx="40576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4657645" y="1988840"/>
            <a:ext cx="4035879" cy="1800493"/>
          </a:xfrm>
          <a:prstGeom prst="rect">
            <a:avLst/>
          </a:prstGeom>
        </p:spPr>
        <p:txBody>
          <a:bodyPr wrap="square">
            <a:spAutoFit/>
          </a:bodyPr>
          <a:lstStyle/>
          <a:p>
            <a:pPr algn="just"/>
            <a:r>
              <a:rPr lang="es-CO" sz="1600" b="1" dirty="0"/>
              <a:t>Artículo 26. Insistencia del solicitante en caso de reserva</a:t>
            </a:r>
            <a:r>
              <a:rPr lang="es-CO" sz="1500" b="1" dirty="0"/>
              <a:t>.</a:t>
            </a:r>
            <a:r>
              <a:rPr lang="es-CO" sz="1500" dirty="0"/>
              <a:t> </a:t>
            </a:r>
            <a:r>
              <a:rPr lang="es-CO" sz="1500" dirty="0" smtClean="0"/>
              <a:t>[…] </a:t>
            </a:r>
            <a:r>
              <a:rPr lang="es-CO" sz="1600" dirty="0"/>
              <a:t>Para ello, </a:t>
            </a:r>
            <a:r>
              <a:rPr lang="es-CO" sz="1600" b="1" dirty="0">
                <a:solidFill>
                  <a:srgbClr val="FF0000"/>
                </a:solidFill>
              </a:rPr>
              <a:t>el funcionario respectivo</a:t>
            </a:r>
            <a:r>
              <a:rPr lang="es-CO" sz="1600" dirty="0"/>
              <a:t> enviará la documentación correspondiente al tribunal o al juez administrativo, el cual decidirá dentro de los diez (10) días siguientes. Este término se interrumpirá en los siguientes casos:</a:t>
            </a:r>
            <a:endParaRPr lang="es-CO" sz="1500" dirty="0"/>
          </a:p>
        </p:txBody>
      </p:sp>
      <p:sp>
        <p:nvSpPr>
          <p:cNvPr id="7" name="6 Rectángulo"/>
          <p:cNvSpPr/>
          <p:nvPr/>
        </p:nvSpPr>
        <p:spPr>
          <a:xfrm>
            <a:off x="323528" y="2007366"/>
            <a:ext cx="4029075" cy="3108543"/>
          </a:xfrm>
          <a:prstGeom prst="rect">
            <a:avLst/>
          </a:prstGeom>
        </p:spPr>
        <p:txBody>
          <a:bodyPr wrap="square">
            <a:spAutoFit/>
          </a:bodyPr>
          <a:lstStyle/>
          <a:p>
            <a:pPr algn="just"/>
            <a:r>
              <a:rPr lang="es-CO" sz="1600" b="1" dirty="0"/>
              <a:t>Artículo 27. </a:t>
            </a:r>
            <a:r>
              <a:rPr lang="es-CO" sz="1600" b="1" i="1" dirty="0"/>
              <a:t>Recursos del solicitante</a:t>
            </a:r>
            <a:r>
              <a:rPr lang="es-CO" sz="1600" dirty="0"/>
              <a:t>. </a:t>
            </a:r>
            <a:endParaRPr lang="es-CO" sz="1600" dirty="0" smtClean="0"/>
          </a:p>
          <a:p>
            <a:pPr algn="just"/>
            <a:r>
              <a:rPr lang="es-CO" sz="1500" dirty="0" smtClean="0"/>
              <a:t>[…] </a:t>
            </a:r>
            <a:r>
              <a:rPr lang="es-CO" sz="1600" dirty="0" smtClean="0"/>
              <a:t>Para </a:t>
            </a:r>
            <a:r>
              <a:rPr lang="es-CO" sz="1600" dirty="0"/>
              <a:t>ello, el funcionario respectivo enviará la documentación correspondiente al tribunal o al juez administrativo en un plazo no superior a </a:t>
            </a:r>
            <a:r>
              <a:rPr lang="es-CO" sz="1600" b="1" i="1" dirty="0"/>
              <a:t>tres (3) días</a:t>
            </a:r>
            <a:r>
              <a:rPr lang="es-CO" sz="1600" dirty="0"/>
              <a:t>. </a:t>
            </a:r>
            <a:r>
              <a:rPr lang="es-CO" sz="1600" b="1" i="1" dirty="0"/>
              <a:t>En caso de que el funcionario incumpla esta obligación el </a:t>
            </a:r>
            <a:r>
              <a:rPr lang="es-CO" sz="1600" b="1" i="1" dirty="0">
                <a:solidFill>
                  <a:srgbClr val="FF0000"/>
                </a:solidFill>
              </a:rPr>
              <a:t>solicitante podrá hacer el respectivo envío de manera directa. </a:t>
            </a:r>
          </a:p>
          <a:p>
            <a:pPr algn="just"/>
            <a:r>
              <a:rPr lang="es-CO" sz="1600" dirty="0"/>
              <a:t>El juez administrativo decidirá dentro de los diez (10) días siguientes. Este término se interrumpirá en los siguientes casos: </a:t>
            </a:r>
          </a:p>
          <a:p>
            <a:pPr algn="just"/>
            <a:endParaRPr lang="es-CO" sz="1500" b="1" i="1" dirty="0" smtClean="0"/>
          </a:p>
        </p:txBody>
      </p:sp>
    </p:spTree>
    <p:extLst>
      <p:ext uri="{BB962C8B-B14F-4D97-AF65-F5344CB8AC3E}">
        <p14:creationId xmlns:p14="http://schemas.microsoft.com/office/powerpoint/2010/main" val="358468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1. Contexto </a:t>
            </a:r>
            <a:r>
              <a:rPr lang="es-CO" dirty="0"/>
              <a:t>Internacional</a:t>
            </a:r>
          </a:p>
        </p:txBody>
      </p:sp>
      <p:pic>
        <p:nvPicPr>
          <p:cNvPr id="5" name="Video Chile.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43608" y="1103164"/>
            <a:ext cx="6696744" cy="5022999"/>
          </a:xfrm>
        </p:spPr>
      </p:pic>
      <p:sp>
        <p:nvSpPr>
          <p:cNvPr id="4" name="2 Marcador de contenido"/>
          <p:cNvSpPr txBox="1">
            <a:spLocks/>
          </p:cNvSpPr>
          <p:nvPr/>
        </p:nvSpPr>
        <p:spPr>
          <a:xfrm>
            <a:off x="889248" y="6198171"/>
            <a:ext cx="7067128" cy="327173"/>
          </a:xfrm>
          <a:prstGeom prst="rect">
            <a:avLst/>
          </a:prstGeom>
        </p:spPr>
        <p:txBody>
          <a:bodyPr vert="horz" lIns="91440" tIns="45720" rIns="91440" bIns="45720" rtlCol="0">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CO" dirty="0" smtClean="0"/>
              <a:t>Video sobre el Derecho de Acceso a la Información Pública, CPLT de Chile.</a:t>
            </a:r>
            <a:endParaRPr lang="es-CO" dirty="0"/>
          </a:p>
        </p:txBody>
      </p:sp>
    </p:spTree>
    <p:extLst>
      <p:ext uri="{BB962C8B-B14F-4D97-AF65-F5344CB8AC3E}">
        <p14:creationId xmlns:p14="http://schemas.microsoft.com/office/powerpoint/2010/main" val="8278977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402907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7646" y="475531"/>
            <a:ext cx="4057650"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6 Rectángulo"/>
          <p:cNvSpPr/>
          <p:nvPr/>
        </p:nvSpPr>
        <p:spPr>
          <a:xfrm>
            <a:off x="323528" y="2007366"/>
            <a:ext cx="4029075" cy="1323439"/>
          </a:xfrm>
          <a:prstGeom prst="rect">
            <a:avLst/>
          </a:prstGeom>
        </p:spPr>
        <p:txBody>
          <a:bodyPr wrap="square">
            <a:spAutoFit/>
          </a:bodyPr>
          <a:lstStyle/>
          <a:p>
            <a:pPr algn="just"/>
            <a:r>
              <a:rPr lang="es-CO" sz="1600" b="1" dirty="0"/>
              <a:t>Parágrafo.</a:t>
            </a:r>
            <a:r>
              <a:rPr lang="es-CO" sz="1600" dirty="0"/>
              <a:t> Será procedente la acción de tutela para aquellos casos no contemplados en el presente artículo, una vez agotado el recurso de reposición del Código Contencioso Administrativo. </a:t>
            </a:r>
            <a:endParaRPr lang="es-CO" sz="1500" b="1" i="1" dirty="0" smtClean="0"/>
          </a:p>
        </p:txBody>
      </p:sp>
      <p:pic>
        <p:nvPicPr>
          <p:cNvPr id="2050" name="Picture 2" descr="http://thumbs.dreamstime.com/x/car%C3%A1cter-con-el-signo-de-interrogaci%C3%B3n-15392261.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2065" y="2276872"/>
            <a:ext cx="2388811" cy="298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25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up)">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smtClean="0"/>
              <a:t>8. Solicitud de información con identificación reservada</a:t>
            </a:r>
            <a:endParaRPr lang="es-CO" dirty="0"/>
          </a:p>
        </p:txBody>
      </p:sp>
      <p:sp>
        <p:nvSpPr>
          <p:cNvPr id="5" name="Content Placeholder 2"/>
          <p:cNvSpPr txBox="1">
            <a:spLocks/>
          </p:cNvSpPr>
          <p:nvPr/>
        </p:nvSpPr>
        <p:spPr bwMode="auto">
          <a:xfrm>
            <a:off x="409941" y="1340768"/>
            <a:ext cx="8050491"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2141" tIns="41070" rIns="82141" bIns="4107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ＭＳ Ｐゴシック" charset="0"/>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ＭＳ Ｐゴシック" charset="0"/>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ＭＳ Ｐゴシック" charset="0"/>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ＭＳ Ｐゴシック"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8027" indent="-308027" algn="just" defTabSz="821406">
              <a:defRPr/>
            </a:pPr>
            <a:r>
              <a:rPr lang="en-US" sz="2400" b="1" i="1" dirty="0" err="1" smtClean="0">
                <a:solidFill>
                  <a:srgbClr val="000000"/>
                </a:solidFill>
                <a:latin typeface="Arial"/>
              </a:rPr>
              <a:t>Artículo</a:t>
            </a:r>
            <a:r>
              <a:rPr lang="en-US" sz="2400" b="1" i="1" dirty="0" smtClean="0">
                <a:solidFill>
                  <a:srgbClr val="000000"/>
                </a:solidFill>
                <a:latin typeface="Arial"/>
              </a:rPr>
              <a:t> </a:t>
            </a:r>
            <a:r>
              <a:rPr lang="en-US" sz="2400" b="1" i="1" dirty="0">
                <a:solidFill>
                  <a:srgbClr val="000000"/>
                </a:solidFill>
                <a:latin typeface="Arial"/>
              </a:rPr>
              <a:t>4, PARÁGRAFO. </a:t>
            </a:r>
            <a:r>
              <a:rPr lang="en-US" sz="2400" i="1" dirty="0" err="1">
                <a:solidFill>
                  <a:srgbClr val="000000"/>
                </a:solidFill>
                <a:latin typeface="Arial"/>
              </a:rPr>
              <a:t>Cuando</a:t>
            </a:r>
            <a:r>
              <a:rPr lang="en-US" sz="2400" i="1" dirty="0">
                <a:solidFill>
                  <a:srgbClr val="000000"/>
                </a:solidFill>
                <a:latin typeface="Arial"/>
              </a:rPr>
              <a:t> el </a:t>
            </a:r>
            <a:r>
              <a:rPr lang="en-US" sz="2400" i="1" dirty="0" err="1">
                <a:solidFill>
                  <a:srgbClr val="000000"/>
                </a:solidFill>
                <a:latin typeface="Arial"/>
              </a:rPr>
              <a:t>usuario</a:t>
            </a:r>
            <a:r>
              <a:rPr lang="en-US" sz="2400" i="1" dirty="0">
                <a:solidFill>
                  <a:srgbClr val="000000"/>
                </a:solidFill>
                <a:latin typeface="Arial"/>
              </a:rPr>
              <a:t> </a:t>
            </a:r>
            <a:r>
              <a:rPr lang="en-US" sz="2400" i="1" dirty="0" err="1">
                <a:solidFill>
                  <a:srgbClr val="000000"/>
                </a:solidFill>
                <a:latin typeface="Arial"/>
              </a:rPr>
              <a:t>considere</a:t>
            </a:r>
            <a:r>
              <a:rPr lang="en-US" sz="2400" i="1" dirty="0">
                <a:solidFill>
                  <a:srgbClr val="000000"/>
                </a:solidFill>
                <a:latin typeface="Arial"/>
              </a:rPr>
              <a:t> </a:t>
            </a:r>
            <a:r>
              <a:rPr lang="en-US" sz="2400" i="1" dirty="0" err="1">
                <a:solidFill>
                  <a:srgbClr val="000000"/>
                </a:solidFill>
                <a:latin typeface="Arial"/>
              </a:rPr>
              <a:t>que</a:t>
            </a:r>
            <a:r>
              <a:rPr lang="en-US" sz="2400" i="1" dirty="0">
                <a:solidFill>
                  <a:srgbClr val="000000"/>
                </a:solidFill>
                <a:latin typeface="Arial"/>
              </a:rPr>
              <a:t> la </a:t>
            </a:r>
            <a:r>
              <a:rPr lang="en-US" sz="2400" i="1" dirty="0" err="1">
                <a:solidFill>
                  <a:srgbClr val="000000"/>
                </a:solidFill>
                <a:latin typeface="Arial"/>
              </a:rPr>
              <a:t>solicitud</a:t>
            </a:r>
            <a:r>
              <a:rPr lang="en-US" sz="2400" i="1" dirty="0">
                <a:solidFill>
                  <a:srgbClr val="000000"/>
                </a:solidFill>
                <a:latin typeface="Arial"/>
              </a:rPr>
              <a:t> de la </a:t>
            </a:r>
            <a:r>
              <a:rPr lang="en-US" sz="2400" i="1" dirty="0" err="1">
                <a:solidFill>
                  <a:srgbClr val="000000"/>
                </a:solidFill>
                <a:latin typeface="Arial"/>
              </a:rPr>
              <a:t>información</a:t>
            </a:r>
            <a:r>
              <a:rPr lang="en-US" sz="2400" i="1" dirty="0">
                <a:solidFill>
                  <a:srgbClr val="000000"/>
                </a:solidFill>
                <a:latin typeface="Arial"/>
              </a:rPr>
              <a:t> pone en </a:t>
            </a:r>
            <a:r>
              <a:rPr lang="en-US" sz="2400" i="1" dirty="0" err="1">
                <a:solidFill>
                  <a:srgbClr val="000000"/>
                </a:solidFill>
                <a:latin typeface="Arial"/>
              </a:rPr>
              <a:t>riesgo</a:t>
            </a:r>
            <a:r>
              <a:rPr lang="en-US" sz="2400" i="1" dirty="0">
                <a:solidFill>
                  <a:srgbClr val="000000"/>
                </a:solidFill>
                <a:latin typeface="Arial"/>
              </a:rPr>
              <a:t> </a:t>
            </a:r>
            <a:r>
              <a:rPr lang="en-US" sz="2400" i="1" dirty="0" err="1">
                <a:solidFill>
                  <a:srgbClr val="000000"/>
                </a:solidFill>
                <a:latin typeface="Arial"/>
              </a:rPr>
              <a:t>su</a:t>
            </a:r>
            <a:r>
              <a:rPr lang="en-US" sz="2400" i="1" dirty="0">
                <a:solidFill>
                  <a:srgbClr val="000000"/>
                </a:solidFill>
                <a:latin typeface="Arial"/>
              </a:rPr>
              <a:t> </a:t>
            </a:r>
            <a:r>
              <a:rPr lang="en-US" sz="2400" i="1" dirty="0" err="1">
                <a:solidFill>
                  <a:srgbClr val="000000"/>
                </a:solidFill>
                <a:latin typeface="Arial"/>
              </a:rPr>
              <a:t>integridad</a:t>
            </a:r>
            <a:r>
              <a:rPr lang="en-US" sz="2400" i="1" dirty="0">
                <a:solidFill>
                  <a:srgbClr val="000000"/>
                </a:solidFill>
                <a:latin typeface="Arial"/>
              </a:rPr>
              <a:t> o la de </a:t>
            </a:r>
            <a:r>
              <a:rPr lang="en-US" sz="2400" i="1" dirty="0" err="1">
                <a:solidFill>
                  <a:srgbClr val="000000"/>
                </a:solidFill>
                <a:latin typeface="Arial"/>
              </a:rPr>
              <a:t>su</a:t>
            </a:r>
            <a:r>
              <a:rPr lang="en-US" sz="2400" i="1" dirty="0">
                <a:solidFill>
                  <a:srgbClr val="000000"/>
                </a:solidFill>
                <a:latin typeface="Arial"/>
              </a:rPr>
              <a:t> </a:t>
            </a:r>
            <a:r>
              <a:rPr lang="en-US" sz="2400" i="1" dirty="0" err="1">
                <a:solidFill>
                  <a:srgbClr val="000000"/>
                </a:solidFill>
                <a:latin typeface="Arial"/>
              </a:rPr>
              <a:t>familia</a:t>
            </a:r>
            <a:r>
              <a:rPr lang="en-US" sz="2400" i="1" dirty="0">
                <a:solidFill>
                  <a:srgbClr val="000000"/>
                </a:solidFill>
                <a:latin typeface="Arial"/>
              </a:rPr>
              <a:t>, </a:t>
            </a:r>
            <a:r>
              <a:rPr lang="en-US" sz="2400" i="1" dirty="0" err="1">
                <a:solidFill>
                  <a:srgbClr val="000000"/>
                </a:solidFill>
                <a:latin typeface="Arial"/>
              </a:rPr>
              <a:t>podrá</a:t>
            </a:r>
            <a:r>
              <a:rPr lang="en-US" sz="2400" i="1" dirty="0">
                <a:solidFill>
                  <a:srgbClr val="000000"/>
                </a:solidFill>
                <a:latin typeface="Arial"/>
              </a:rPr>
              <a:t> </a:t>
            </a:r>
            <a:r>
              <a:rPr lang="en-US" sz="2400" i="1" dirty="0" err="1">
                <a:solidFill>
                  <a:srgbClr val="000000"/>
                </a:solidFill>
                <a:latin typeface="Arial"/>
              </a:rPr>
              <a:t>solicitar</a:t>
            </a:r>
            <a:r>
              <a:rPr lang="en-US" sz="2400" i="1" dirty="0">
                <a:solidFill>
                  <a:srgbClr val="000000"/>
                </a:solidFill>
                <a:latin typeface="Arial"/>
              </a:rPr>
              <a:t> ante el </a:t>
            </a:r>
            <a:r>
              <a:rPr lang="en-US" sz="2400" i="1" dirty="0" err="1">
                <a:solidFill>
                  <a:srgbClr val="000000"/>
                </a:solidFill>
                <a:latin typeface="Arial"/>
              </a:rPr>
              <a:t>Ministerio</a:t>
            </a:r>
            <a:r>
              <a:rPr lang="en-US" sz="2400" i="1" dirty="0">
                <a:solidFill>
                  <a:srgbClr val="000000"/>
                </a:solidFill>
                <a:latin typeface="Arial"/>
              </a:rPr>
              <a:t> </a:t>
            </a:r>
            <a:r>
              <a:rPr lang="en-US" sz="2400" i="1" dirty="0" err="1">
                <a:solidFill>
                  <a:srgbClr val="000000"/>
                </a:solidFill>
                <a:latin typeface="Arial"/>
              </a:rPr>
              <a:t>Público</a:t>
            </a:r>
            <a:r>
              <a:rPr lang="en-US" sz="2400" i="1" dirty="0">
                <a:solidFill>
                  <a:srgbClr val="000000"/>
                </a:solidFill>
                <a:latin typeface="Arial"/>
              </a:rPr>
              <a:t> el </a:t>
            </a:r>
            <a:r>
              <a:rPr lang="en-US" sz="2400" i="1" dirty="0" err="1">
                <a:solidFill>
                  <a:srgbClr val="000000"/>
                </a:solidFill>
                <a:latin typeface="Arial"/>
              </a:rPr>
              <a:t>procedimiento</a:t>
            </a:r>
            <a:r>
              <a:rPr lang="en-US" sz="2400" i="1" dirty="0">
                <a:solidFill>
                  <a:srgbClr val="000000"/>
                </a:solidFill>
                <a:latin typeface="Arial"/>
              </a:rPr>
              <a:t> especial de </a:t>
            </a:r>
            <a:r>
              <a:rPr lang="en-US" sz="2400" i="1" dirty="0" err="1">
                <a:solidFill>
                  <a:srgbClr val="000000"/>
                </a:solidFill>
                <a:latin typeface="Arial"/>
              </a:rPr>
              <a:t>solicitud</a:t>
            </a:r>
            <a:r>
              <a:rPr lang="en-US" sz="2400" i="1" dirty="0">
                <a:solidFill>
                  <a:srgbClr val="000000"/>
                </a:solidFill>
                <a:latin typeface="Arial"/>
              </a:rPr>
              <a:t> con </a:t>
            </a:r>
            <a:r>
              <a:rPr lang="en-US" sz="2400" i="1" dirty="0" err="1">
                <a:solidFill>
                  <a:srgbClr val="000000"/>
                </a:solidFill>
                <a:latin typeface="Arial"/>
              </a:rPr>
              <a:t>identificación</a:t>
            </a:r>
            <a:r>
              <a:rPr lang="en-US" sz="2400" i="1" dirty="0">
                <a:solidFill>
                  <a:srgbClr val="000000"/>
                </a:solidFill>
                <a:latin typeface="Arial"/>
              </a:rPr>
              <a:t> </a:t>
            </a:r>
            <a:r>
              <a:rPr lang="en-US" sz="2400" i="1" dirty="0" err="1">
                <a:solidFill>
                  <a:srgbClr val="000000"/>
                </a:solidFill>
                <a:latin typeface="Arial"/>
              </a:rPr>
              <a:t>reservada</a:t>
            </a:r>
            <a:r>
              <a:rPr lang="en-US" sz="2400" i="1" dirty="0">
                <a:solidFill>
                  <a:srgbClr val="000000"/>
                </a:solidFill>
                <a:latin typeface="Arial"/>
              </a:rPr>
              <a:t>.</a:t>
            </a:r>
          </a:p>
          <a:p>
            <a:pPr marL="0" indent="0" algn="just" defTabSz="821406">
              <a:buNone/>
              <a:defRPr/>
            </a:pPr>
            <a:endParaRPr lang="en-US" sz="2400" i="1" dirty="0">
              <a:solidFill>
                <a:srgbClr val="000000"/>
              </a:solidFill>
              <a:latin typeface="Arial"/>
            </a:endParaRPr>
          </a:p>
          <a:p>
            <a:pPr algn="just" defTabSz="821406">
              <a:defRPr/>
            </a:pPr>
            <a:r>
              <a:rPr lang="es-CO" altLang="es-CO" sz="2400" b="1" i="1" dirty="0">
                <a:solidFill>
                  <a:srgbClr val="000000"/>
                </a:solidFill>
                <a:latin typeface="Arial"/>
                <a:ea typeface="ＭＳ Ｐゴシック" pitchFamily="34" charset="-128"/>
              </a:rPr>
              <a:t>Sentencia C-274 de 2013.</a:t>
            </a:r>
            <a:r>
              <a:rPr lang="en-US" altLang="es-CO" sz="2400" b="1" i="1" dirty="0">
                <a:solidFill>
                  <a:srgbClr val="000000"/>
                </a:solidFill>
                <a:latin typeface="Arial"/>
                <a:ea typeface="ＭＳ Ｐゴシック" pitchFamily="34" charset="-128"/>
              </a:rPr>
              <a:t> </a:t>
            </a:r>
            <a:r>
              <a:rPr lang="es-CO" sz="2400" i="1" dirty="0">
                <a:solidFill>
                  <a:srgbClr val="000000"/>
                </a:solidFill>
                <a:latin typeface="Arial"/>
              </a:rPr>
              <a:t>Tal procedimiento, no supone una labor de indagación sobre los motivos por los cuales existe la amenaza, no exige una demostración de interés por parte del solicitante, ni permite que la Procuraduría valore esos motivos ni niegue tal posibilidad.</a:t>
            </a:r>
          </a:p>
          <a:p>
            <a:pPr marL="0" indent="0" algn="just" defTabSz="821406">
              <a:buNone/>
              <a:defRPr/>
            </a:pPr>
            <a:endParaRPr lang="es-ES_tradnl" sz="2400" i="1" dirty="0">
              <a:solidFill>
                <a:srgbClr val="000000"/>
              </a:solidFill>
              <a:latin typeface="Arial"/>
            </a:endParaRPr>
          </a:p>
          <a:p>
            <a:pPr marL="0" indent="0" algn="just" defTabSz="821406">
              <a:buNone/>
              <a:defRPr/>
            </a:pPr>
            <a:endParaRPr lang="en-US" altLang="es-CO" sz="2800" dirty="0">
              <a:solidFill>
                <a:srgbClr val="000000"/>
              </a:solidFill>
              <a:latin typeface="Arial"/>
              <a:ea typeface="ＭＳ Ｐゴシック" pitchFamily="34" charset="-128"/>
            </a:endParaRPr>
          </a:p>
          <a:p>
            <a:pPr algn="just" defTabSz="821406">
              <a:defRPr/>
            </a:pPr>
            <a:endParaRPr lang="en-US" altLang="es-CO" sz="2800" dirty="0">
              <a:solidFill>
                <a:srgbClr val="000000"/>
              </a:solidFill>
              <a:latin typeface="Arial"/>
              <a:ea typeface="ＭＳ Ｐゴシック" pitchFamily="34" charset="-128"/>
            </a:endParaRPr>
          </a:p>
          <a:p>
            <a:pPr marL="308027" indent="-308027" algn="just" defTabSz="821406">
              <a:defRPr/>
            </a:pPr>
            <a:endParaRPr lang="es-ES_tradnl" sz="1800" dirty="0">
              <a:solidFill>
                <a:srgbClr val="000000"/>
              </a:solidFill>
              <a:latin typeface="Arial"/>
            </a:endParaRPr>
          </a:p>
          <a:p>
            <a:pPr marL="308027" indent="-308027" algn="just" defTabSz="821406">
              <a:buNone/>
              <a:defRPr/>
            </a:pPr>
            <a:endParaRPr lang="en-US" altLang="es-CO" sz="2800" dirty="0">
              <a:solidFill>
                <a:srgbClr val="000000"/>
              </a:solidFill>
              <a:latin typeface="Arial"/>
              <a:ea typeface="ＭＳ Ｐゴシック" pitchFamily="34" charset="-128"/>
            </a:endParaRPr>
          </a:p>
        </p:txBody>
      </p:sp>
    </p:spTree>
    <p:extLst>
      <p:ext uri="{BB962C8B-B14F-4D97-AF65-F5344CB8AC3E}">
        <p14:creationId xmlns:p14="http://schemas.microsoft.com/office/powerpoint/2010/main" val="28991578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sz="3600" dirty="0" smtClean="0"/>
              <a:t>9. Garantía del Derecho</a:t>
            </a:r>
            <a:r>
              <a:rPr lang="es-CO" dirty="0" smtClean="0"/>
              <a:t/>
            </a:r>
            <a:br>
              <a:rPr lang="es-CO" dirty="0" smtClean="0"/>
            </a:br>
            <a:r>
              <a:rPr lang="es-CO" i="1" dirty="0" smtClean="0"/>
              <a:t>Ministerio Público = Órgano Garante</a:t>
            </a:r>
            <a:endParaRPr lang="es-CO" i="1" dirty="0"/>
          </a:p>
        </p:txBody>
      </p:sp>
      <p:graphicFrame>
        <p:nvGraphicFramePr>
          <p:cNvPr id="4" name="Diagram 2"/>
          <p:cNvGraphicFramePr/>
          <p:nvPr>
            <p:extLst>
              <p:ext uri="{D42A27DB-BD31-4B8C-83A1-F6EECF244321}">
                <p14:modId xmlns:p14="http://schemas.microsoft.com/office/powerpoint/2010/main" val="1115244888"/>
              </p:ext>
            </p:extLst>
          </p:nvPr>
        </p:nvGraphicFramePr>
        <p:xfrm>
          <a:off x="251520" y="1255507"/>
          <a:ext cx="8662390" cy="40324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txBox="1">
            <a:spLocks/>
          </p:cNvSpPr>
          <p:nvPr/>
        </p:nvSpPr>
        <p:spPr bwMode="auto">
          <a:xfrm>
            <a:off x="683568" y="1700808"/>
            <a:ext cx="7776864" cy="69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2141" tIns="41070" rIns="82141" bIns="41070" numCol="1" anchor="ctr" anchorCtr="0" compatLnSpc="1">
            <a:prstTxWarp prst="textNoShape">
              <a:avLst/>
            </a:prstTxWarp>
          </a:bodyPr>
          <a:lstStyle>
            <a:lvl1pPr algn="ctr" rtl="0" eaLnBrk="1" fontAlgn="base" hangingPunct="1">
              <a:spcBef>
                <a:spcPct val="0"/>
              </a:spcBef>
              <a:spcAft>
                <a:spcPct val="0"/>
              </a:spcAft>
              <a:defRPr sz="4400" kern="1200">
                <a:solidFill>
                  <a:schemeClr val="tx2"/>
                </a:solidFill>
                <a:latin typeface="+mj-lt"/>
                <a:ea typeface="ＭＳ Ｐゴシック" charset="0"/>
                <a:cs typeface="+mj-cs"/>
              </a:defRPr>
            </a:lvl1pPr>
            <a:lvl2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2pPr>
            <a:lvl3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3pPr>
            <a:lvl4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4pPr>
            <a:lvl5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defTabSz="821406"/>
            <a:endParaRPr lang="en-US" altLang="es-CO" sz="2200" b="1" dirty="0">
              <a:ea typeface="ＭＳ Ｐゴシック" pitchFamily="34" charset="-128"/>
            </a:endParaRPr>
          </a:p>
          <a:p>
            <a:pPr defTabSz="821406"/>
            <a:r>
              <a:rPr lang="en-US" altLang="es-CO" sz="4800" b="1" dirty="0" smtClean="0">
                <a:ea typeface="ＭＳ Ｐゴシック" pitchFamily="34" charset="-128"/>
              </a:rPr>
              <a:t>FUNCIONES</a:t>
            </a:r>
            <a:endParaRPr lang="en-US" altLang="es-CO" sz="2200" b="1" dirty="0" smtClean="0">
              <a:ea typeface="ＭＳ Ｐゴシック" pitchFamily="34" charset="-128"/>
            </a:endParaRPr>
          </a:p>
          <a:p>
            <a:pPr defTabSz="821406"/>
            <a:endParaRPr lang="en-US" altLang="es-CO" sz="2200" b="1" dirty="0">
              <a:ea typeface="ＭＳ Ｐゴシック" pitchFamily="34" charset="-128"/>
            </a:endParaRPr>
          </a:p>
        </p:txBody>
      </p:sp>
    </p:spTree>
    <p:extLst>
      <p:ext uri="{BB962C8B-B14F-4D97-AF65-F5344CB8AC3E}">
        <p14:creationId xmlns:p14="http://schemas.microsoft.com/office/powerpoint/2010/main" val="2117374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sz="4000" dirty="0" err="1" smtClean="0"/>
              <a:t>Supervigilancia</a:t>
            </a:r>
            <a:r>
              <a:rPr lang="es-CO" sz="4000" dirty="0" smtClean="0"/>
              <a:t> al derecho de petición</a:t>
            </a:r>
            <a:endParaRPr lang="es-CO" sz="4000" dirty="0"/>
          </a:p>
        </p:txBody>
      </p:sp>
      <p:sp>
        <p:nvSpPr>
          <p:cNvPr id="3" name="2 Marcador de contenido"/>
          <p:cNvSpPr>
            <a:spLocks noGrp="1"/>
          </p:cNvSpPr>
          <p:nvPr>
            <p:ph idx="1"/>
          </p:nvPr>
        </p:nvSpPr>
        <p:spPr>
          <a:xfrm>
            <a:off x="179512" y="1340768"/>
            <a:ext cx="8784976" cy="4785395"/>
          </a:xfrm>
        </p:spPr>
        <p:txBody>
          <a:bodyPr/>
          <a:lstStyle/>
          <a:p>
            <a:pPr algn="just"/>
            <a:r>
              <a:rPr lang="es-CO" altLang="es-CO" dirty="0" smtClean="0">
                <a:solidFill>
                  <a:srgbClr val="000000"/>
                </a:solidFill>
                <a:latin typeface="Arial"/>
                <a:ea typeface="ＭＳ Ｐゴシック" pitchFamily="34" charset="-128"/>
              </a:rPr>
              <a:t>Grupo de </a:t>
            </a:r>
            <a:r>
              <a:rPr lang="es-CO" altLang="es-CO" dirty="0" err="1" smtClean="0">
                <a:solidFill>
                  <a:srgbClr val="000000"/>
                </a:solidFill>
                <a:latin typeface="Arial"/>
                <a:ea typeface="ＭＳ Ｐゴシック" pitchFamily="34" charset="-128"/>
              </a:rPr>
              <a:t>Supervigilancia</a:t>
            </a:r>
            <a:r>
              <a:rPr lang="es-CO" altLang="es-CO" dirty="0" smtClean="0">
                <a:solidFill>
                  <a:srgbClr val="000000"/>
                </a:solidFill>
                <a:latin typeface="Arial"/>
                <a:ea typeface="ＭＳ Ｐゴシック" pitchFamily="34" charset="-128"/>
              </a:rPr>
              <a:t> del Derecho de Petición de la Procuraduría Auxiliar para Asuntos Constitucionales </a:t>
            </a:r>
            <a:r>
              <a:rPr lang="en-US" altLang="es-CO" sz="1600" dirty="0" smtClean="0">
                <a:solidFill>
                  <a:srgbClr val="000000"/>
                </a:solidFill>
                <a:latin typeface="Arial"/>
                <a:ea typeface="ＭＳ Ｐゴシック" pitchFamily="34" charset="-128"/>
              </a:rPr>
              <a:t>(</a:t>
            </a:r>
            <a:r>
              <a:rPr lang="es-CO" altLang="es-CO" sz="1600" dirty="0" smtClean="0">
                <a:solidFill>
                  <a:srgbClr val="000000"/>
                </a:solidFill>
                <a:latin typeface="Arial"/>
                <a:ea typeface="ＭＳ Ｐゴシック" pitchFamily="34" charset="-128"/>
              </a:rPr>
              <a:t>Artículo</a:t>
            </a:r>
            <a:r>
              <a:rPr lang="en-US" altLang="es-CO" sz="1600" dirty="0" smtClean="0">
                <a:solidFill>
                  <a:srgbClr val="000000"/>
                </a:solidFill>
                <a:latin typeface="Arial"/>
                <a:ea typeface="ＭＳ Ｐゴシック" pitchFamily="34" charset="-128"/>
              </a:rPr>
              <a:t> 1 Res. 496 de 2011)</a:t>
            </a:r>
          </a:p>
          <a:p>
            <a:pPr marL="0" indent="0">
              <a:buNone/>
            </a:pPr>
            <a:endParaRPr lang="en-US" altLang="es-CO" sz="1400" dirty="0" smtClean="0">
              <a:solidFill>
                <a:srgbClr val="000000"/>
              </a:solidFill>
              <a:latin typeface="Arial"/>
              <a:ea typeface="ＭＳ Ｐゴシック" pitchFamily="34" charset="-128"/>
            </a:endParaRPr>
          </a:p>
          <a:p>
            <a:pPr algn="just"/>
            <a:r>
              <a:rPr lang="en-US" altLang="es-CO" i="1" dirty="0" smtClean="0">
                <a:solidFill>
                  <a:srgbClr val="000000"/>
                </a:solidFill>
                <a:latin typeface="Arial"/>
                <a:ea typeface="ＭＳ Ｐゴシック" pitchFamily="34" charset="-128"/>
              </a:rPr>
              <a:t>“</a:t>
            </a:r>
            <a:r>
              <a:rPr lang="es-CO" altLang="es-CO" i="1" dirty="0" smtClean="0">
                <a:solidFill>
                  <a:srgbClr val="000000"/>
                </a:solidFill>
                <a:latin typeface="Arial"/>
                <a:ea typeface="ＭＳ Ｐゴシック" pitchFamily="34" charset="-128"/>
              </a:rPr>
              <a:t>Supervigilar y promover el cumplimiento de las disposiciones que regulan el derecho de petición.”</a:t>
            </a:r>
            <a:r>
              <a:rPr lang="es-CO" altLang="es-CO" dirty="0" smtClean="0">
                <a:solidFill>
                  <a:srgbClr val="000000"/>
                </a:solidFill>
                <a:latin typeface="Arial"/>
                <a:ea typeface="ＭＳ Ｐゴシック" pitchFamily="34" charset="-128"/>
              </a:rPr>
              <a:t> </a:t>
            </a:r>
            <a:r>
              <a:rPr lang="es-CO" altLang="es-CO" sz="1600" dirty="0" smtClean="0">
                <a:solidFill>
                  <a:srgbClr val="000000"/>
                </a:solidFill>
                <a:latin typeface="Arial"/>
                <a:ea typeface="ＭＳ Ｐゴシック" pitchFamily="34" charset="-128"/>
              </a:rPr>
              <a:t>(Numeral 3 Artículo 8 Decreto 262 de 2000)</a:t>
            </a:r>
            <a:endParaRPr lang="es-CO" altLang="es-CO" dirty="0" smtClean="0">
              <a:solidFill>
                <a:srgbClr val="000000"/>
              </a:solidFill>
              <a:latin typeface="Arial"/>
              <a:ea typeface="ＭＳ Ｐゴシック" pitchFamily="34" charset="-128"/>
            </a:endParaRPr>
          </a:p>
          <a:p>
            <a:pPr marL="0" indent="0">
              <a:buNone/>
            </a:pPr>
            <a:r>
              <a:rPr lang="es-ES_tradnl" sz="2800" dirty="0" smtClean="0">
                <a:solidFill>
                  <a:srgbClr val="000000"/>
                </a:solidFill>
                <a:latin typeface="Arial"/>
              </a:rPr>
              <a:t> </a:t>
            </a:r>
            <a:endParaRPr lang="en-US" altLang="es-CO" sz="2800" dirty="0">
              <a:solidFill>
                <a:srgbClr val="000000"/>
              </a:solidFill>
              <a:latin typeface="Arial"/>
              <a:ea typeface="ＭＳ Ｐゴシック" pitchFamily="34" charset="-128"/>
            </a:endParaRPr>
          </a:p>
          <a:p>
            <a:pPr marL="0" indent="0">
              <a:buNone/>
            </a:pPr>
            <a:endParaRPr lang="en-US" altLang="es-CO" dirty="0">
              <a:solidFill>
                <a:srgbClr val="000000"/>
              </a:solidFill>
              <a:latin typeface="Arial"/>
              <a:ea typeface="ＭＳ Ｐゴシック" pitchFamily="34" charset="-128"/>
            </a:endParaRPr>
          </a:p>
          <a:p>
            <a:pPr marL="0" indent="0">
              <a:buNone/>
            </a:pPr>
            <a:endParaRPr lang="es-CO" dirty="0"/>
          </a:p>
        </p:txBody>
      </p:sp>
      <p:grpSp>
        <p:nvGrpSpPr>
          <p:cNvPr id="6" name="5 Grupo"/>
          <p:cNvGrpSpPr/>
          <p:nvPr/>
        </p:nvGrpSpPr>
        <p:grpSpPr>
          <a:xfrm>
            <a:off x="2699792" y="4883585"/>
            <a:ext cx="3772435" cy="1641759"/>
            <a:chOff x="2699792" y="4005064"/>
            <a:chExt cx="3772435" cy="1641759"/>
          </a:xfrm>
        </p:grpSpPr>
        <p:pic>
          <p:nvPicPr>
            <p:cNvPr id="4" name="Picture 5" descr="http://www.procuraduria.gov.co/portal/media/image/supervigilanc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4005064"/>
              <a:ext cx="3415902" cy="12421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imoralesh\AppData\Local\Microsoft\Windows\Temporary Internet Files\Content.IE5\FUBY31L0\550px-Pointing_hand_cursor_vector.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72379">
              <a:off x="5257947" y="4763711"/>
              <a:ext cx="1214280" cy="88311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253576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555" t="14496" r="33189" b="22291"/>
          <a:stretch/>
        </p:blipFill>
        <p:spPr bwMode="auto">
          <a:xfrm>
            <a:off x="4716018" y="608720"/>
            <a:ext cx="4427982" cy="59166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6039" t="9225" r="32890" b="6910"/>
          <a:stretch/>
        </p:blipFill>
        <p:spPr bwMode="auto">
          <a:xfrm>
            <a:off x="35496" y="608721"/>
            <a:ext cx="4680520" cy="59166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1 Título"/>
          <p:cNvSpPr>
            <a:spLocks noGrp="1"/>
          </p:cNvSpPr>
          <p:nvPr>
            <p:ph type="title"/>
          </p:nvPr>
        </p:nvSpPr>
        <p:spPr>
          <a:xfrm>
            <a:off x="0" y="0"/>
            <a:ext cx="9137825" cy="608720"/>
          </a:xfrm>
          <a:solidFill>
            <a:schemeClr val="bg1"/>
          </a:solidFill>
        </p:spPr>
        <p:txBody>
          <a:bodyPr>
            <a:normAutofit fontScale="90000"/>
          </a:bodyPr>
          <a:lstStyle/>
          <a:p>
            <a:r>
              <a:rPr lang="es-CO" dirty="0" smtClean="0">
                <a:hlinkClick r:id="rId4"/>
              </a:rPr>
              <a:t/>
            </a:r>
            <a:br>
              <a:rPr lang="es-CO" dirty="0" smtClean="0">
                <a:hlinkClick r:id="rId4"/>
              </a:rPr>
            </a:br>
            <a:r>
              <a:rPr lang="es-CO" dirty="0" smtClean="0">
                <a:hlinkClick r:id="rId4"/>
              </a:rPr>
              <a:t>www.procuraduria.gov.co</a:t>
            </a:r>
            <a:r>
              <a:rPr lang="es-CO" dirty="0" smtClean="0"/>
              <a:t/>
            </a:r>
            <a:br>
              <a:rPr lang="es-CO" dirty="0" smtClean="0"/>
            </a:br>
            <a:endParaRPr lang="es-CO" dirty="0"/>
          </a:p>
        </p:txBody>
      </p:sp>
    </p:spTree>
    <p:extLst>
      <p:ext uri="{BB962C8B-B14F-4D97-AF65-F5344CB8AC3E}">
        <p14:creationId xmlns:p14="http://schemas.microsoft.com/office/powerpoint/2010/main" val="8516725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Derecho vulnerado</a:t>
            </a:r>
            <a:endParaRPr lang="es-CO" dirty="0"/>
          </a:p>
        </p:txBody>
      </p:sp>
      <p:sp>
        <p:nvSpPr>
          <p:cNvPr id="4" name="Title 1"/>
          <p:cNvSpPr txBox="1">
            <a:spLocks/>
          </p:cNvSpPr>
          <p:nvPr/>
        </p:nvSpPr>
        <p:spPr bwMode="auto">
          <a:xfrm>
            <a:off x="518122" y="1261471"/>
            <a:ext cx="8038726" cy="113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2141" tIns="41070" rIns="82141" bIns="41070" numCol="1" anchor="ctr" anchorCtr="0" compatLnSpc="1">
            <a:prstTxWarp prst="textNoShape">
              <a:avLst/>
            </a:prstTxWarp>
          </a:bodyPr>
          <a:lstStyle>
            <a:lvl1pPr algn="ctr" rtl="0" eaLnBrk="1" fontAlgn="base" hangingPunct="1">
              <a:spcBef>
                <a:spcPct val="0"/>
              </a:spcBef>
              <a:spcAft>
                <a:spcPct val="0"/>
              </a:spcAft>
              <a:defRPr sz="4400" kern="1200">
                <a:solidFill>
                  <a:schemeClr val="tx2"/>
                </a:solidFill>
                <a:latin typeface="+mj-lt"/>
                <a:ea typeface="ＭＳ Ｐゴシック" charset="0"/>
                <a:cs typeface="+mj-cs"/>
              </a:defRPr>
            </a:lvl1pPr>
            <a:lvl2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2pPr>
            <a:lvl3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3pPr>
            <a:lvl4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4pPr>
            <a:lvl5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defTabSz="821406"/>
            <a:endParaRPr lang="en-US" altLang="es-CO" sz="2200" b="1" dirty="0">
              <a:ea typeface="ＭＳ Ｐゴシック" pitchFamily="34" charset="-128"/>
            </a:endParaRPr>
          </a:p>
          <a:p>
            <a:pPr defTabSz="821406"/>
            <a:endParaRPr lang="en-US" altLang="es-CO" sz="2200" b="1" dirty="0">
              <a:ea typeface="ＭＳ Ｐゴシック" pitchFamily="34" charset="-128"/>
            </a:endParaRPr>
          </a:p>
          <a:p>
            <a:pPr defTabSz="821406"/>
            <a:r>
              <a:rPr lang="en-US" altLang="es-CO" sz="2200" b="1" dirty="0">
                <a:ea typeface="ＭＳ Ｐゴシック" pitchFamily="34" charset="-128"/>
              </a:rPr>
              <a:t>El </a:t>
            </a:r>
            <a:r>
              <a:rPr lang="en-US" altLang="es-CO" sz="2200" b="1" dirty="0" err="1">
                <a:ea typeface="ＭＳ Ｐゴシック" pitchFamily="34" charset="-128"/>
              </a:rPr>
              <a:t>derecho</a:t>
            </a:r>
            <a:r>
              <a:rPr lang="en-US" altLang="es-CO" sz="2200" b="1" dirty="0">
                <a:ea typeface="ＭＳ Ｐゴシック" pitchFamily="34" charset="-128"/>
              </a:rPr>
              <a:t> fundamental al </a:t>
            </a:r>
            <a:r>
              <a:rPr lang="en-US" altLang="es-CO" sz="2200" b="1" dirty="0" err="1">
                <a:ea typeface="ＭＳ Ｐゴシック" pitchFamily="34" charset="-128"/>
              </a:rPr>
              <a:t>derecho</a:t>
            </a:r>
            <a:r>
              <a:rPr lang="en-US" altLang="es-CO" sz="2200" b="1" dirty="0">
                <a:ea typeface="ＭＳ Ｐゴシック" pitchFamily="34" charset="-128"/>
              </a:rPr>
              <a:t> de </a:t>
            </a:r>
            <a:r>
              <a:rPr lang="en-US" altLang="es-CO" sz="2200" b="1" dirty="0" err="1">
                <a:ea typeface="ＭＳ Ｐゴシック" pitchFamily="34" charset="-128"/>
              </a:rPr>
              <a:t>petición</a:t>
            </a:r>
            <a:r>
              <a:rPr lang="en-US" altLang="es-CO" sz="2200" b="1" dirty="0">
                <a:ea typeface="ＭＳ Ｐゴシック" pitchFamily="34" charset="-128"/>
              </a:rPr>
              <a:t> </a:t>
            </a:r>
            <a:r>
              <a:rPr lang="en-US" altLang="es-CO" sz="2200" b="1" dirty="0" err="1">
                <a:ea typeface="ＭＳ Ｐゴシック" pitchFamily="34" charset="-128"/>
              </a:rPr>
              <a:t>es</a:t>
            </a:r>
            <a:r>
              <a:rPr lang="en-US" altLang="es-CO" sz="2200" b="1" dirty="0">
                <a:ea typeface="ＭＳ Ｐゴシック" pitchFamily="34" charset="-128"/>
              </a:rPr>
              <a:t> el </a:t>
            </a:r>
            <a:r>
              <a:rPr lang="en-US" altLang="es-CO" sz="2200" b="1" dirty="0" err="1">
                <a:ea typeface="ＭＳ Ｐゴシック" pitchFamily="34" charset="-128"/>
              </a:rPr>
              <a:t>más</a:t>
            </a:r>
            <a:r>
              <a:rPr lang="en-US" altLang="es-CO" sz="2200" b="1" dirty="0">
                <a:ea typeface="ＭＳ Ｐゴシック" pitchFamily="34" charset="-128"/>
              </a:rPr>
              <a:t> </a:t>
            </a:r>
            <a:r>
              <a:rPr lang="en-US" altLang="es-CO" sz="2200" b="1" dirty="0" err="1">
                <a:ea typeface="ＭＳ Ｐゴシック" pitchFamily="34" charset="-128"/>
              </a:rPr>
              <a:t>invocado</a:t>
            </a:r>
            <a:r>
              <a:rPr lang="en-US" altLang="es-CO" sz="2200" b="1" dirty="0">
                <a:ea typeface="ＭＳ Ｐゴシック" pitchFamily="34" charset="-128"/>
              </a:rPr>
              <a:t> en </a:t>
            </a:r>
            <a:r>
              <a:rPr lang="en-US" altLang="es-CO" sz="2200" b="1" dirty="0" err="1">
                <a:ea typeface="ＭＳ Ｐゴシック" pitchFamily="34" charset="-128"/>
              </a:rPr>
              <a:t>las</a:t>
            </a:r>
            <a:r>
              <a:rPr lang="en-US" altLang="es-CO" sz="2200" b="1" dirty="0">
                <a:ea typeface="ＭＳ Ｐゴシック" pitchFamily="34" charset="-128"/>
              </a:rPr>
              <a:t> </a:t>
            </a:r>
            <a:r>
              <a:rPr lang="en-US" altLang="es-CO" sz="2200" b="1" dirty="0" err="1">
                <a:ea typeface="ＭＳ Ｐゴシック" pitchFamily="34" charset="-128"/>
              </a:rPr>
              <a:t>tutelas</a:t>
            </a:r>
            <a:r>
              <a:rPr lang="en-US" altLang="es-CO" sz="2200" b="1" dirty="0">
                <a:ea typeface="ＭＳ Ｐゴシック" pitchFamily="34" charset="-128"/>
              </a:rPr>
              <a:t> en </a:t>
            </a:r>
            <a:r>
              <a:rPr lang="en-US" altLang="es-CO" sz="2200" b="1" dirty="0" smtClean="0">
                <a:ea typeface="ＭＳ Ｐゴシック" pitchFamily="34" charset="-128"/>
              </a:rPr>
              <a:t>Colombia</a:t>
            </a:r>
          </a:p>
          <a:p>
            <a:pPr defTabSz="821406"/>
            <a:endParaRPr lang="en-US" altLang="es-CO" sz="2200" b="1" dirty="0">
              <a:ea typeface="ＭＳ Ｐゴシック" pitchFamily="34" charset="-128"/>
            </a:endParaRPr>
          </a:p>
          <a:p>
            <a:pPr defTabSz="821406"/>
            <a:endParaRPr lang="en-US" altLang="es-CO" sz="2200" b="1" dirty="0">
              <a:ea typeface="ＭＳ Ｐゴシック" pitchFamily="34" charset="-128"/>
            </a:endParaRPr>
          </a:p>
        </p:txBody>
      </p:sp>
      <p:pic>
        <p:nvPicPr>
          <p:cNvPr id="5" name="Imagen 1"/>
          <p:cNvPicPr>
            <a:picLocks noChangeAspect="1"/>
          </p:cNvPicPr>
          <p:nvPr/>
        </p:nvPicPr>
        <p:blipFill>
          <a:blip r:embed="rId2"/>
          <a:stretch>
            <a:fillRect/>
          </a:stretch>
        </p:blipFill>
        <p:spPr>
          <a:xfrm>
            <a:off x="2025263" y="2975023"/>
            <a:ext cx="5499065" cy="3334297"/>
          </a:xfrm>
          <a:prstGeom prst="rect">
            <a:avLst/>
          </a:prstGeom>
        </p:spPr>
      </p:pic>
      <p:sp>
        <p:nvSpPr>
          <p:cNvPr id="6" name="Rectangle 1"/>
          <p:cNvSpPr/>
          <p:nvPr/>
        </p:nvSpPr>
        <p:spPr>
          <a:xfrm>
            <a:off x="248566" y="2390166"/>
            <a:ext cx="8646868" cy="636940"/>
          </a:xfrm>
          <a:prstGeom prst="rect">
            <a:avLst/>
          </a:prstGeom>
        </p:spPr>
        <p:txBody>
          <a:bodyPr wrap="square" lIns="82141" tIns="41070" rIns="82141" bIns="41070">
            <a:spAutoFit/>
          </a:bodyPr>
          <a:lstStyle/>
          <a:p>
            <a:pPr algn="ctr"/>
            <a:r>
              <a:rPr lang="es-CO" altLang="es-CO" dirty="0">
                <a:ea typeface="ＭＳ Ｐゴシック" pitchFamily="34" charset="-128"/>
              </a:rPr>
              <a:t>En el 2013, 48% (218.656) de las 454.500 tutelas interpuestas en el país correspondieron al derecho de petición.</a:t>
            </a:r>
          </a:p>
        </p:txBody>
      </p:sp>
      <p:sp>
        <p:nvSpPr>
          <p:cNvPr id="7" name="Rectángulo 9"/>
          <p:cNvSpPr/>
          <p:nvPr/>
        </p:nvSpPr>
        <p:spPr>
          <a:xfrm>
            <a:off x="518121" y="6191822"/>
            <a:ext cx="8038726" cy="282997"/>
          </a:xfrm>
          <a:prstGeom prst="rect">
            <a:avLst/>
          </a:prstGeom>
        </p:spPr>
        <p:txBody>
          <a:bodyPr wrap="square" lIns="82141" tIns="41070" rIns="82141" bIns="41070">
            <a:spAutoFit/>
          </a:bodyPr>
          <a:lstStyle/>
          <a:p>
            <a:pPr algn="ctr" defTabSz="821406" eaLnBrk="1" fontAlgn="auto" hangingPunct="1">
              <a:spcBef>
                <a:spcPts val="0"/>
              </a:spcBef>
              <a:spcAft>
                <a:spcPts val="0"/>
              </a:spcAft>
              <a:defRPr/>
            </a:pPr>
            <a:r>
              <a:rPr lang="es-CO" sz="1300" kern="0" dirty="0">
                <a:solidFill>
                  <a:sysClr val="windowText" lastClr="000000"/>
                </a:solidFill>
              </a:rPr>
              <a:t>Defensoría del Pueblo, La tutela y el derecho a la salud 2013 (2014)</a:t>
            </a:r>
          </a:p>
        </p:txBody>
      </p:sp>
    </p:spTree>
    <p:extLst>
      <p:ext uri="{BB962C8B-B14F-4D97-AF65-F5344CB8AC3E}">
        <p14:creationId xmlns:p14="http://schemas.microsoft.com/office/powerpoint/2010/main" val="12366604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Derecho vulnerado</a:t>
            </a:r>
            <a:endParaRPr lang="es-CO" dirty="0"/>
          </a:p>
        </p:txBody>
      </p:sp>
      <p:pic>
        <p:nvPicPr>
          <p:cNvPr id="4" name="Imagen 2"/>
          <p:cNvPicPr>
            <a:picLocks noChangeAspect="1"/>
          </p:cNvPicPr>
          <p:nvPr/>
        </p:nvPicPr>
        <p:blipFill>
          <a:blip r:embed="rId2"/>
          <a:stretch>
            <a:fillRect/>
          </a:stretch>
        </p:blipFill>
        <p:spPr>
          <a:xfrm>
            <a:off x="1616072" y="2204865"/>
            <a:ext cx="6413026" cy="3981388"/>
          </a:xfrm>
          <a:prstGeom prst="rect">
            <a:avLst/>
          </a:prstGeom>
        </p:spPr>
      </p:pic>
      <p:sp>
        <p:nvSpPr>
          <p:cNvPr id="5" name="Title 1"/>
          <p:cNvSpPr txBox="1">
            <a:spLocks/>
          </p:cNvSpPr>
          <p:nvPr/>
        </p:nvSpPr>
        <p:spPr bwMode="auto">
          <a:xfrm>
            <a:off x="518122" y="1261471"/>
            <a:ext cx="8038726" cy="113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82141" tIns="41070" rIns="82141" bIns="41070" numCol="1" anchor="ctr" anchorCtr="0" compatLnSpc="1">
            <a:prstTxWarp prst="textNoShape">
              <a:avLst/>
            </a:prstTxWarp>
          </a:bodyPr>
          <a:lstStyle>
            <a:lvl1pPr algn="ctr" rtl="0" eaLnBrk="1" fontAlgn="base" hangingPunct="1">
              <a:spcBef>
                <a:spcPct val="0"/>
              </a:spcBef>
              <a:spcAft>
                <a:spcPct val="0"/>
              </a:spcAft>
              <a:defRPr sz="4400" kern="1200">
                <a:solidFill>
                  <a:schemeClr val="tx2"/>
                </a:solidFill>
                <a:latin typeface="+mj-lt"/>
                <a:ea typeface="ＭＳ Ｐゴシック" charset="0"/>
                <a:cs typeface="+mj-cs"/>
              </a:defRPr>
            </a:lvl1pPr>
            <a:lvl2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2pPr>
            <a:lvl3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3pPr>
            <a:lvl4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4pPr>
            <a:lvl5pPr algn="ctr" rtl="0" eaLnBrk="1" fontAlgn="base" hangingPunct="1">
              <a:spcBef>
                <a:spcPct val="0"/>
              </a:spcBef>
              <a:spcAft>
                <a:spcPct val="0"/>
              </a:spcAft>
              <a:defRPr sz="4400">
                <a:solidFill>
                  <a:schemeClr val="tx2"/>
                </a:solidFill>
                <a:latin typeface="Arial" panose="020B0604020202020204" pitchFamily="34" charset="0"/>
                <a:ea typeface="ＭＳ Ｐゴシック" charset="0"/>
              </a:defRPr>
            </a:lvl5pPr>
            <a:lvl6pPr marL="457200" algn="ctr" rtl="0" eaLnBrk="1" fontAlgn="base" hangingPunct="1">
              <a:spcBef>
                <a:spcPct val="0"/>
              </a:spcBef>
              <a:spcAft>
                <a:spcPct val="0"/>
              </a:spcAft>
              <a:defRPr sz="4400">
                <a:solidFill>
                  <a:schemeClr val="tx2"/>
                </a:solidFill>
                <a:latin typeface="Arial" panose="020B0604020202020204" pitchFamily="34" charset="0"/>
              </a:defRPr>
            </a:lvl6pPr>
            <a:lvl7pPr marL="914400" algn="ctr" rtl="0" eaLnBrk="1" fontAlgn="base" hangingPunct="1">
              <a:spcBef>
                <a:spcPct val="0"/>
              </a:spcBef>
              <a:spcAft>
                <a:spcPct val="0"/>
              </a:spcAft>
              <a:defRPr sz="4400">
                <a:solidFill>
                  <a:schemeClr val="tx2"/>
                </a:solidFill>
                <a:latin typeface="Arial" panose="020B0604020202020204" pitchFamily="34" charset="0"/>
              </a:defRPr>
            </a:lvl7pPr>
            <a:lvl8pPr marL="1371600" algn="ctr" rtl="0" eaLnBrk="1" fontAlgn="base" hangingPunct="1">
              <a:spcBef>
                <a:spcPct val="0"/>
              </a:spcBef>
              <a:spcAft>
                <a:spcPct val="0"/>
              </a:spcAft>
              <a:defRPr sz="4400">
                <a:solidFill>
                  <a:schemeClr val="tx2"/>
                </a:solidFill>
                <a:latin typeface="Arial" panose="020B0604020202020204" pitchFamily="34" charset="0"/>
              </a:defRPr>
            </a:lvl8pPr>
            <a:lvl9pPr marL="1828800" algn="ctr" rtl="0" eaLnBrk="1" fontAlgn="base" hangingPunct="1">
              <a:spcBef>
                <a:spcPct val="0"/>
              </a:spcBef>
              <a:spcAft>
                <a:spcPct val="0"/>
              </a:spcAft>
              <a:defRPr sz="4400">
                <a:solidFill>
                  <a:schemeClr val="tx2"/>
                </a:solidFill>
                <a:latin typeface="Arial" panose="020B0604020202020204" pitchFamily="34" charset="0"/>
              </a:defRPr>
            </a:lvl9pPr>
          </a:lstStyle>
          <a:p>
            <a:pPr defTabSz="821406"/>
            <a:endParaRPr lang="en-US" altLang="es-CO" sz="2200" b="1" dirty="0">
              <a:ea typeface="ＭＳ Ｐゴシック" pitchFamily="34" charset="-128"/>
            </a:endParaRPr>
          </a:p>
          <a:p>
            <a:pPr defTabSz="821406"/>
            <a:endParaRPr lang="en-US" altLang="es-CO" sz="2200" b="1" dirty="0">
              <a:ea typeface="ＭＳ Ｐゴシック" pitchFamily="34" charset="-128"/>
            </a:endParaRPr>
          </a:p>
          <a:p>
            <a:pPr defTabSz="821406"/>
            <a:r>
              <a:rPr lang="en-US" altLang="es-CO" sz="2200" b="1" dirty="0">
                <a:ea typeface="ＭＳ Ｐゴシック" pitchFamily="34" charset="-128"/>
              </a:rPr>
              <a:t>El </a:t>
            </a:r>
            <a:r>
              <a:rPr lang="en-US" altLang="es-CO" sz="2200" b="1" dirty="0" err="1">
                <a:ea typeface="ＭＳ Ｐゴシック" pitchFamily="34" charset="-128"/>
              </a:rPr>
              <a:t>derecho</a:t>
            </a:r>
            <a:r>
              <a:rPr lang="en-US" altLang="es-CO" sz="2200" b="1" dirty="0">
                <a:ea typeface="ＭＳ Ｐゴシック" pitchFamily="34" charset="-128"/>
              </a:rPr>
              <a:t> fundamental </a:t>
            </a:r>
            <a:r>
              <a:rPr lang="en-US" altLang="es-CO" sz="2200" b="1" dirty="0" smtClean="0">
                <a:ea typeface="ＭＳ Ｐゴシック" pitchFamily="34" charset="-128"/>
              </a:rPr>
              <a:t>de </a:t>
            </a:r>
            <a:r>
              <a:rPr lang="en-US" altLang="es-CO" sz="2200" b="1" dirty="0" err="1">
                <a:ea typeface="ＭＳ Ｐゴシック" pitchFamily="34" charset="-128"/>
              </a:rPr>
              <a:t>petición</a:t>
            </a:r>
            <a:r>
              <a:rPr lang="en-US" altLang="es-CO" sz="2200" b="1" dirty="0">
                <a:ea typeface="ＭＳ Ｐゴシック" pitchFamily="34" charset="-128"/>
              </a:rPr>
              <a:t> </a:t>
            </a:r>
            <a:r>
              <a:rPr lang="en-US" altLang="es-CO" sz="2200" b="1" dirty="0" err="1">
                <a:ea typeface="ＭＳ Ｐゴシック" pitchFamily="34" charset="-128"/>
              </a:rPr>
              <a:t>es</a:t>
            </a:r>
            <a:r>
              <a:rPr lang="en-US" altLang="es-CO" sz="2200" b="1" dirty="0">
                <a:ea typeface="ＭＳ Ｐゴシック" pitchFamily="34" charset="-128"/>
              </a:rPr>
              <a:t> el </a:t>
            </a:r>
            <a:r>
              <a:rPr lang="en-US" altLang="es-CO" sz="2200" b="1" dirty="0" err="1">
                <a:ea typeface="ＭＳ Ｐゴシック" pitchFamily="34" charset="-128"/>
              </a:rPr>
              <a:t>más</a:t>
            </a:r>
            <a:r>
              <a:rPr lang="en-US" altLang="es-CO" sz="2200" b="1" dirty="0">
                <a:ea typeface="ＭＳ Ｐゴシック" pitchFamily="34" charset="-128"/>
              </a:rPr>
              <a:t> </a:t>
            </a:r>
            <a:r>
              <a:rPr lang="en-US" altLang="es-CO" sz="2200" b="1" dirty="0" err="1">
                <a:ea typeface="ＭＳ Ｐゴシック" pitchFamily="34" charset="-128"/>
              </a:rPr>
              <a:t>invocado</a:t>
            </a:r>
            <a:r>
              <a:rPr lang="en-US" altLang="es-CO" sz="2200" b="1" dirty="0">
                <a:ea typeface="ＭＳ Ｐゴシック" pitchFamily="34" charset="-128"/>
              </a:rPr>
              <a:t> en </a:t>
            </a:r>
            <a:r>
              <a:rPr lang="en-US" altLang="es-CO" sz="2200" b="1" dirty="0" err="1">
                <a:ea typeface="ＭＳ Ｐゴシック" pitchFamily="34" charset="-128"/>
              </a:rPr>
              <a:t>las</a:t>
            </a:r>
            <a:r>
              <a:rPr lang="en-US" altLang="es-CO" sz="2200" b="1" dirty="0">
                <a:ea typeface="ＭＳ Ｐゴシック" pitchFamily="34" charset="-128"/>
              </a:rPr>
              <a:t> </a:t>
            </a:r>
            <a:r>
              <a:rPr lang="en-US" altLang="es-CO" sz="2200" b="1" dirty="0" err="1">
                <a:ea typeface="ＭＳ Ｐゴシック" pitchFamily="34" charset="-128"/>
              </a:rPr>
              <a:t>tutelas</a:t>
            </a:r>
            <a:r>
              <a:rPr lang="en-US" altLang="es-CO" sz="2200" b="1" dirty="0">
                <a:ea typeface="ＭＳ Ｐゴシック" pitchFamily="34" charset="-128"/>
              </a:rPr>
              <a:t> en </a:t>
            </a:r>
            <a:r>
              <a:rPr lang="en-US" altLang="es-CO" sz="2200" b="1" dirty="0" smtClean="0">
                <a:ea typeface="ＭＳ Ｐゴシック" pitchFamily="34" charset="-128"/>
              </a:rPr>
              <a:t>Colombia</a:t>
            </a:r>
          </a:p>
          <a:p>
            <a:pPr defTabSz="821406"/>
            <a:endParaRPr lang="en-US" altLang="es-CO" sz="2200" b="1" dirty="0">
              <a:ea typeface="ＭＳ Ｐゴシック" pitchFamily="34" charset="-128"/>
            </a:endParaRPr>
          </a:p>
          <a:p>
            <a:pPr defTabSz="821406"/>
            <a:endParaRPr lang="en-US" altLang="es-CO" sz="2200" b="1" dirty="0">
              <a:ea typeface="ＭＳ Ｐゴシック" pitchFamily="34" charset="-128"/>
            </a:endParaRPr>
          </a:p>
        </p:txBody>
      </p:sp>
      <p:sp>
        <p:nvSpPr>
          <p:cNvPr id="6" name="Rectángulo 9"/>
          <p:cNvSpPr/>
          <p:nvPr/>
        </p:nvSpPr>
        <p:spPr>
          <a:xfrm>
            <a:off x="518121" y="6186252"/>
            <a:ext cx="8038726" cy="282997"/>
          </a:xfrm>
          <a:prstGeom prst="rect">
            <a:avLst/>
          </a:prstGeom>
        </p:spPr>
        <p:txBody>
          <a:bodyPr wrap="square" lIns="82141" tIns="41070" rIns="82141" bIns="41070">
            <a:spAutoFit/>
          </a:bodyPr>
          <a:lstStyle/>
          <a:p>
            <a:pPr algn="ctr" defTabSz="821406" eaLnBrk="1" fontAlgn="auto" hangingPunct="1">
              <a:spcBef>
                <a:spcPts val="0"/>
              </a:spcBef>
              <a:spcAft>
                <a:spcPts val="0"/>
              </a:spcAft>
              <a:defRPr/>
            </a:pPr>
            <a:r>
              <a:rPr lang="es-CO" sz="1300" kern="0" dirty="0">
                <a:solidFill>
                  <a:sysClr val="windowText" lastClr="000000"/>
                </a:solidFill>
              </a:rPr>
              <a:t>Defensoría del Pueblo, La tutela </a:t>
            </a:r>
            <a:r>
              <a:rPr lang="es-CO" sz="1300" kern="0" dirty="0" smtClean="0">
                <a:solidFill>
                  <a:sysClr val="windowText" lastClr="000000"/>
                </a:solidFill>
              </a:rPr>
              <a:t>y </a:t>
            </a:r>
            <a:r>
              <a:rPr lang="es-CO" sz="1300" kern="0" dirty="0">
                <a:solidFill>
                  <a:sysClr val="windowText" lastClr="000000"/>
                </a:solidFill>
              </a:rPr>
              <a:t>el derecho a la salud 2013 (2014)</a:t>
            </a:r>
          </a:p>
        </p:txBody>
      </p:sp>
    </p:spTree>
    <p:extLst>
      <p:ext uri="{BB962C8B-B14F-4D97-AF65-F5344CB8AC3E}">
        <p14:creationId xmlns:p14="http://schemas.microsoft.com/office/powerpoint/2010/main" val="2550199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US" altLang="es-CO" b="1" dirty="0" err="1" smtClean="0">
                <a:ea typeface="ＭＳ Ｐゴシック" pitchFamily="34" charset="-128"/>
              </a:rPr>
              <a:t>Gestión</a:t>
            </a:r>
            <a:r>
              <a:rPr lang="en-US" altLang="es-CO" b="1" dirty="0" smtClean="0">
                <a:ea typeface="ＭＳ Ｐゴシック" pitchFamily="34" charset="-128"/>
              </a:rPr>
              <a:t> </a:t>
            </a:r>
            <a:r>
              <a:rPr lang="en-US" altLang="es-CO" b="1" dirty="0">
                <a:ea typeface="ＭＳ Ｐゴシック" pitchFamily="34" charset="-128"/>
              </a:rPr>
              <a:t>de </a:t>
            </a:r>
            <a:r>
              <a:rPr lang="en-US" altLang="es-CO" b="1" dirty="0" err="1">
                <a:ea typeface="ＭＳ Ｐゴシック" pitchFamily="34" charset="-128"/>
              </a:rPr>
              <a:t>las</a:t>
            </a:r>
            <a:r>
              <a:rPr lang="en-US" altLang="es-CO" b="1" dirty="0">
                <a:ea typeface="ＭＳ Ｐゴシック" pitchFamily="34" charset="-128"/>
              </a:rPr>
              <a:t> </a:t>
            </a:r>
            <a:r>
              <a:rPr lang="en-US" altLang="es-CO" b="1" dirty="0" err="1">
                <a:ea typeface="ＭＳ Ｐゴシック" pitchFamily="34" charset="-128"/>
              </a:rPr>
              <a:t>entidades</a:t>
            </a:r>
            <a:r>
              <a:rPr lang="en-US" altLang="es-CO" b="1" dirty="0">
                <a:ea typeface="ＭＳ Ｐゴシック" pitchFamily="34" charset="-128"/>
              </a:rPr>
              <a:t> </a:t>
            </a:r>
            <a:r>
              <a:rPr lang="en-US" altLang="es-CO" b="1" dirty="0" err="1" smtClean="0">
                <a:ea typeface="ＭＳ Ｐゴシック" pitchFamily="34" charset="-128"/>
              </a:rPr>
              <a:t>nacionales</a:t>
            </a:r>
            <a:endParaRPr lang="es-CO" dirty="0"/>
          </a:p>
        </p:txBody>
      </p:sp>
      <p:sp>
        <p:nvSpPr>
          <p:cNvPr id="3" name="2 Marcador de contenido"/>
          <p:cNvSpPr>
            <a:spLocks noGrp="1"/>
          </p:cNvSpPr>
          <p:nvPr>
            <p:ph idx="1"/>
          </p:nvPr>
        </p:nvSpPr>
        <p:spPr>
          <a:xfrm>
            <a:off x="395536" y="1279301"/>
            <a:ext cx="8229600" cy="4525963"/>
          </a:xfrm>
        </p:spPr>
        <p:txBody>
          <a:bodyPr>
            <a:noAutofit/>
          </a:bodyPr>
          <a:lstStyle/>
          <a:p>
            <a:pPr marL="308027" indent="-308027" algn="just" defTabSz="821406">
              <a:defRPr/>
            </a:pPr>
            <a:r>
              <a:rPr lang="en-US" sz="2400" b="1" dirty="0">
                <a:solidFill>
                  <a:srgbClr val="000000"/>
                </a:solidFill>
                <a:latin typeface="Arial"/>
              </a:rPr>
              <a:t>25%</a:t>
            </a:r>
            <a:r>
              <a:rPr lang="en-US" sz="2400" dirty="0">
                <a:solidFill>
                  <a:srgbClr val="000000"/>
                </a:solidFill>
                <a:latin typeface="Arial"/>
              </a:rPr>
              <a:t> de </a:t>
            </a:r>
            <a:r>
              <a:rPr lang="en-US" sz="2400" dirty="0" err="1">
                <a:solidFill>
                  <a:srgbClr val="000000"/>
                </a:solidFill>
                <a:latin typeface="Arial"/>
              </a:rPr>
              <a:t>las</a:t>
            </a:r>
            <a:r>
              <a:rPr lang="en-US" sz="2400" dirty="0">
                <a:solidFill>
                  <a:srgbClr val="000000"/>
                </a:solidFill>
                <a:latin typeface="Arial"/>
              </a:rPr>
              <a:t> </a:t>
            </a:r>
            <a:r>
              <a:rPr lang="en-US" sz="2400" dirty="0" err="1">
                <a:solidFill>
                  <a:srgbClr val="000000"/>
                </a:solidFill>
                <a:latin typeface="Arial"/>
              </a:rPr>
              <a:t>entidades</a:t>
            </a:r>
            <a:r>
              <a:rPr lang="en-US" sz="2400" dirty="0">
                <a:solidFill>
                  <a:srgbClr val="000000"/>
                </a:solidFill>
                <a:latin typeface="Arial"/>
              </a:rPr>
              <a:t> </a:t>
            </a:r>
            <a:r>
              <a:rPr lang="en-US" sz="2400" dirty="0" err="1">
                <a:solidFill>
                  <a:srgbClr val="000000"/>
                </a:solidFill>
                <a:latin typeface="Arial"/>
              </a:rPr>
              <a:t>nacionales</a:t>
            </a:r>
            <a:r>
              <a:rPr lang="en-US" sz="2400" dirty="0">
                <a:solidFill>
                  <a:srgbClr val="000000"/>
                </a:solidFill>
                <a:latin typeface="Arial"/>
              </a:rPr>
              <a:t> no ha </a:t>
            </a:r>
            <a:r>
              <a:rPr lang="en-US" sz="2400" dirty="0" err="1">
                <a:solidFill>
                  <a:srgbClr val="000000"/>
                </a:solidFill>
                <a:latin typeface="Arial"/>
              </a:rPr>
              <a:t>ingresado</a:t>
            </a:r>
            <a:r>
              <a:rPr lang="en-US" sz="2400" dirty="0">
                <a:solidFill>
                  <a:srgbClr val="000000"/>
                </a:solidFill>
                <a:latin typeface="Arial"/>
              </a:rPr>
              <a:t> </a:t>
            </a:r>
            <a:r>
              <a:rPr lang="en-US" sz="2400" dirty="0" err="1">
                <a:solidFill>
                  <a:srgbClr val="000000"/>
                </a:solidFill>
                <a:latin typeface="Arial"/>
              </a:rPr>
              <a:t>ningún</a:t>
            </a:r>
            <a:r>
              <a:rPr lang="en-US" sz="2400" dirty="0">
                <a:solidFill>
                  <a:srgbClr val="000000"/>
                </a:solidFill>
                <a:latin typeface="Arial"/>
              </a:rPr>
              <a:t> </a:t>
            </a:r>
            <a:r>
              <a:rPr lang="en-US" sz="2400" dirty="0" err="1">
                <a:solidFill>
                  <a:srgbClr val="000000"/>
                </a:solidFill>
                <a:latin typeface="Arial"/>
              </a:rPr>
              <a:t>tipo</a:t>
            </a:r>
            <a:r>
              <a:rPr lang="en-US" sz="2400" dirty="0">
                <a:solidFill>
                  <a:srgbClr val="000000"/>
                </a:solidFill>
                <a:latin typeface="Arial"/>
              </a:rPr>
              <a:t> de </a:t>
            </a:r>
            <a:r>
              <a:rPr lang="en-US" sz="2400" dirty="0" err="1">
                <a:solidFill>
                  <a:srgbClr val="000000"/>
                </a:solidFill>
                <a:latin typeface="Arial"/>
              </a:rPr>
              <a:t>información</a:t>
            </a:r>
            <a:r>
              <a:rPr lang="en-US" sz="2400" dirty="0">
                <a:solidFill>
                  <a:srgbClr val="000000"/>
                </a:solidFill>
                <a:latin typeface="Arial"/>
              </a:rPr>
              <a:t> en el SIGEP (</a:t>
            </a:r>
            <a:r>
              <a:rPr lang="en-US" sz="2400" dirty="0" err="1">
                <a:solidFill>
                  <a:srgbClr val="000000"/>
                </a:solidFill>
                <a:latin typeface="Arial"/>
              </a:rPr>
              <a:t>Sistema</a:t>
            </a:r>
            <a:r>
              <a:rPr lang="en-US" sz="2400" dirty="0">
                <a:solidFill>
                  <a:srgbClr val="000000"/>
                </a:solidFill>
                <a:latin typeface="Arial"/>
              </a:rPr>
              <a:t> de </a:t>
            </a:r>
            <a:r>
              <a:rPr lang="en-US" sz="2400" dirty="0" err="1">
                <a:solidFill>
                  <a:srgbClr val="000000"/>
                </a:solidFill>
                <a:latin typeface="Arial"/>
              </a:rPr>
              <a:t>Información</a:t>
            </a:r>
            <a:r>
              <a:rPr lang="en-US" sz="2400" dirty="0">
                <a:solidFill>
                  <a:srgbClr val="000000"/>
                </a:solidFill>
                <a:latin typeface="Arial"/>
              </a:rPr>
              <a:t> y </a:t>
            </a:r>
            <a:r>
              <a:rPr lang="en-US" sz="2400" dirty="0" err="1">
                <a:solidFill>
                  <a:srgbClr val="000000"/>
                </a:solidFill>
                <a:latin typeface="Arial"/>
              </a:rPr>
              <a:t>Gestión</a:t>
            </a:r>
            <a:r>
              <a:rPr lang="en-US" sz="2400" dirty="0">
                <a:solidFill>
                  <a:srgbClr val="000000"/>
                </a:solidFill>
                <a:latin typeface="Arial"/>
              </a:rPr>
              <a:t> del </a:t>
            </a:r>
            <a:r>
              <a:rPr lang="en-US" sz="2400" dirty="0" err="1">
                <a:solidFill>
                  <a:srgbClr val="000000"/>
                </a:solidFill>
                <a:latin typeface="Arial"/>
              </a:rPr>
              <a:t>Empleo</a:t>
            </a:r>
            <a:r>
              <a:rPr lang="en-US" sz="2400" dirty="0">
                <a:solidFill>
                  <a:srgbClr val="000000"/>
                </a:solidFill>
                <a:latin typeface="Arial"/>
              </a:rPr>
              <a:t> </a:t>
            </a:r>
            <a:r>
              <a:rPr lang="en-US" sz="2400" dirty="0" err="1">
                <a:solidFill>
                  <a:srgbClr val="000000"/>
                </a:solidFill>
                <a:latin typeface="Arial"/>
              </a:rPr>
              <a:t>Público</a:t>
            </a:r>
            <a:r>
              <a:rPr lang="en-US" sz="2400" dirty="0">
                <a:solidFill>
                  <a:srgbClr val="000000"/>
                </a:solidFill>
                <a:latin typeface="Arial"/>
              </a:rPr>
              <a:t>). </a:t>
            </a:r>
            <a:r>
              <a:rPr lang="en-US" sz="1800" dirty="0" err="1">
                <a:solidFill>
                  <a:srgbClr val="000000"/>
                </a:solidFill>
                <a:latin typeface="Arial"/>
              </a:rPr>
              <a:t>Fuente</a:t>
            </a:r>
            <a:r>
              <a:rPr lang="en-US" sz="1800" dirty="0">
                <a:solidFill>
                  <a:srgbClr val="000000"/>
                </a:solidFill>
                <a:latin typeface="Arial"/>
              </a:rPr>
              <a:t>: SIGEP, 2014 – </a:t>
            </a:r>
            <a:r>
              <a:rPr lang="en-US" sz="1800" dirty="0" err="1">
                <a:solidFill>
                  <a:srgbClr val="000000"/>
                </a:solidFill>
                <a:latin typeface="Arial"/>
              </a:rPr>
              <a:t>Departamento</a:t>
            </a:r>
            <a:r>
              <a:rPr lang="en-US" sz="1800" dirty="0">
                <a:solidFill>
                  <a:srgbClr val="000000"/>
                </a:solidFill>
                <a:latin typeface="Arial"/>
              </a:rPr>
              <a:t> </a:t>
            </a:r>
            <a:r>
              <a:rPr lang="en-US" sz="1800" dirty="0" err="1">
                <a:solidFill>
                  <a:srgbClr val="000000"/>
                </a:solidFill>
                <a:latin typeface="Arial"/>
              </a:rPr>
              <a:t>Administrativo</a:t>
            </a:r>
            <a:r>
              <a:rPr lang="en-US" sz="1800" dirty="0">
                <a:solidFill>
                  <a:srgbClr val="000000"/>
                </a:solidFill>
                <a:latin typeface="Arial"/>
              </a:rPr>
              <a:t> de la </a:t>
            </a:r>
            <a:r>
              <a:rPr lang="en-US" sz="1800" dirty="0" err="1">
                <a:solidFill>
                  <a:srgbClr val="000000"/>
                </a:solidFill>
                <a:latin typeface="Arial"/>
              </a:rPr>
              <a:t>Función</a:t>
            </a:r>
            <a:r>
              <a:rPr lang="en-US" sz="1800" dirty="0">
                <a:solidFill>
                  <a:srgbClr val="000000"/>
                </a:solidFill>
                <a:latin typeface="Arial"/>
              </a:rPr>
              <a:t> </a:t>
            </a:r>
            <a:r>
              <a:rPr lang="en-US" sz="1800" dirty="0" err="1">
                <a:solidFill>
                  <a:srgbClr val="000000"/>
                </a:solidFill>
                <a:latin typeface="Arial"/>
              </a:rPr>
              <a:t>Pública</a:t>
            </a:r>
            <a:r>
              <a:rPr lang="en-US" sz="1800" dirty="0">
                <a:solidFill>
                  <a:srgbClr val="000000"/>
                </a:solidFill>
                <a:latin typeface="Arial"/>
              </a:rPr>
              <a:t>. </a:t>
            </a:r>
            <a:r>
              <a:rPr lang="en-US" sz="1800" dirty="0" err="1">
                <a:solidFill>
                  <a:srgbClr val="000000"/>
                </a:solidFill>
                <a:latin typeface="Arial"/>
              </a:rPr>
              <a:t>Decreto</a:t>
            </a:r>
            <a:r>
              <a:rPr lang="en-US" sz="1800" dirty="0">
                <a:solidFill>
                  <a:srgbClr val="000000"/>
                </a:solidFill>
                <a:latin typeface="Arial"/>
              </a:rPr>
              <a:t> 19/2012.</a:t>
            </a:r>
            <a:endParaRPr lang="es-ES_tradnl" sz="1800" dirty="0">
              <a:solidFill>
                <a:srgbClr val="000000"/>
              </a:solidFill>
              <a:latin typeface="Arial"/>
            </a:endParaRPr>
          </a:p>
          <a:p>
            <a:pPr marL="0" indent="0" algn="just" defTabSz="821406">
              <a:buNone/>
              <a:defRPr/>
            </a:pPr>
            <a:endParaRPr lang="es-ES_tradnl" sz="2400" dirty="0">
              <a:solidFill>
                <a:srgbClr val="000000"/>
              </a:solidFill>
              <a:latin typeface="Arial"/>
            </a:endParaRPr>
          </a:p>
          <a:p>
            <a:pPr marL="308027" indent="-308027" algn="just" defTabSz="821406">
              <a:defRPr/>
            </a:pPr>
            <a:r>
              <a:rPr lang="en-US" sz="2400" b="1" dirty="0">
                <a:solidFill>
                  <a:srgbClr val="000000"/>
                </a:solidFill>
                <a:latin typeface="Arial"/>
              </a:rPr>
              <a:t>66%</a:t>
            </a:r>
            <a:r>
              <a:rPr lang="en-US" sz="2400" dirty="0">
                <a:solidFill>
                  <a:srgbClr val="000000"/>
                </a:solidFill>
                <a:latin typeface="Arial"/>
              </a:rPr>
              <a:t> de </a:t>
            </a:r>
            <a:r>
              <a:rPr lang="en-US" sz="2400" dirty="0" err="1">
                <a:solidFill>
                  <a:srgbClr val="000000"/>
                </a:solidFill>
                <a:latin typeface="Arial"/>
              </a:rPr>
              <a:t>las</a:t>
            </a:r>
            <a:r>
              <a:rPr lang="en-US" sz="2400" dirty="0">
                <a:solidFill>
                  <a:srgbClr val="000000"/>
                </a:solidFill>
                <a:latin typeface="Arial"/>
              </a:rPr>
              <a:t> </a:t>
            </a:r>
            <a:r>
              <a:rPr lang="en-US" sz="2400" dirty="0" err="1">
                <a:solidFill>
                  <a:srgbClr val="000000"/>
                </a:solidFill>
                <a:latin typeface="Arial"/>
              </a:rPr>
              <a:t>entidades</a:t>
            </a:r>
            <a:r>
              <a:rPr lang="en-US" sz="2400" dirty="0">
                <a:solidFill>
                  <a:srgbClr val="000000"/>
                </a:solidFill>
                <a:latin typeface="Arial"/>
              </a:rPr>
              <a:t> </a:t>
            </a:r>
            <a:r>
              <a:rPr lang="en-US" sz="2400" dirty="0" err="1">
                <a:solidFill>
                  <a:srgbClr val="000000"/>
                </a:solidFill>
                <a:latin typeface="Arial"/>
              </a:rPr>
              <a:t>nacionales</a:t>
            </a:r>
            <a:r>
              <a:rPr lang="en-US" sz="2400" dirty="0">
                <a:solidFill>
                  <a:srgbClr val="000000"/>
                </a:solidFill>
                <a:latin typeface="Arial"/>
              </a:rPr>
              <a:t> no </a:t>
            </a:r>
            <a:r>
              <a:rPr lang="en-US" sz="2400" dirty="0" err="1">
                <a:solidFill>
                  <a:srgbClr val="000000"/>
                </a:solidFill>
                <a:latin typeface="Arial"/>
              </a:rPr>
              <a:t>cuentan</a:t>
            </a:r>
            <a:r>
              <a:rPr lang="en-US" sz="2400" dirty="0">
                <a:solidFill>
                  <a:srgbClr val="000000"/>
                </a:solidFill>
                <a:latin typeface="Arial"/>
              </a:rPr>
              <a:t> con un </a:t>
            </a:r>
            <a:r>
              <a:rPr lang="en-US" sz="2400" dirty="0" err="1">
                <a:solidFill>
                  <a:srgbClr val="000000"/>
                </a:solidFill>
                <a:latin typeface="Arial"/>
              </a:rPr>
              <a:t>Programa</a:t>
            </a:r>
            <a:r>
              <a:rPr lang="en-US" sz="2400" dirty="0">
                <a:solidFill>
                  <a:srgbClr val="000000"/>
                </a:solidFill>
                <a:latin typeface="Arial"/>
              </a:rPr>
              <a:t> de </a:t>
            </a:r>
            <a:r>
              <a:rPr lang="en-US" sz="2400" dirty="0" err="1">
                <a:solidFill>
                  <a:srgbClr val="000000"/>
                </a:solidFill>
                <a:latin typeface="Arial"/>
              </a:rPr>
              <a:t>Gestión</a:t>
            </a:r>
            <a:r>
              <a:rPr lang="en-US" sz="2400" dirty="0">
                <a:solidFill>
                  <a:srgbClr val="000000"/>
                </a:solidFill>
                <a:latin typeface="Arial"/>
              </a:rPr>
              <a:t> Documental (PGN). </a:t>
            </a:r>
            <a:r>
              <a:rPr lang="en-US" sz="1800" dirty="0" err="1">
                <a:solidFill>
                  <a:srgbClr val="000000"/>
                </a:solidFill>
                <a:latin typeface="Arial"/>
              </a:rPr>
              <a:t>Fuente</a:t>
            </a:r>
            <a:r>
              <a:rPr lang="en-US" sz="1800" dirty="0">
                <a:solidFill>
                  <a:srgbClr val="000000"/>
                </a:solidFill>
                <a:latin typeface="Arial"/>
              </a:rPr>
              <a:t>: </a:t>
            </a:r>
            <a:r>
              <a:rPr lang="en-US" sz="1800" dirty="0" err="1">
                <a:solidFill>
                  <a:srgbClr val="000000"/>
                </a:solidFill>
                <a:latin typeface="Arial"/>
              </a:rPr>
              <a:t>Archivo</a:t>
            </a:r>
            <a:r>
              <a:rPr lang="en-US" sz="1800" dirty="0">
                <a:solidFill>
                  <a:srgbClr val="000000"/>
                </a:solidFill>
                <a:latin typeface="Arial"/>
              </a:rPr>
              <a:t> General de la </a:t>
            </a:r>
            <a:r>
              <a:rPr lang="en-US" sz="1800" dirty="0" err="1">
                <a:solidFill>
                  <a:srgbClr val="000000"/>
                </a:solidFill>
                <a:latin typeface="Arial"/>
              </a:rPr>
              <a:t>Nación</a:t>
            </a:r>
            <a:r>
              <a:rPr lang="en-US" sz="1800" dirty="0">
                <a:solidFill>
                  <a:srgbClr val="000000"/>
                </a:solidFill>
                <a:latin typeface="Arial"/>
              </a:rPr>
              <a:t>, 2013.  </a:t>
            </a:r>
            <a:r>
              <a:rPr lang="en-US" sz="1800" dirty="0" err="1">
                <a:solidFill>
                  <a:srgbClr val="000000"/>
                </a:solidFill>
                <a:latin typeface="Arial"/>
              </a:rPr>
              <a:t>Decreto</a:t>
            </a:r>
            <a:r>
              <a:rPr lang="en-US" sz="1800" dirty="0">
                <a:solidFill>
                  <a:srgbClr val="000000"/>
                </a:solidFill>
                <a:latin typeface="Arial"/>
              </a:rPr>
              <a:t> 2609/2012</a:t>
            </a:r>
            <a:endParaRPr lang="es-ES_tradnl" sz="1800" dirty="0">
              <a:solidFill>
                <a:srgbClr val="000000"/>
              </a:solidFill>
              <a:latin typeface="Arial"/>
            </a:endParaRPr>
          </a:p>
          <a:p>
            <a:pPr marL="308027" indent="-308027" algn="just" defTabSz="821406">
              <a:defRPr/>
            </a:pPr>
            <a:endParaRPr lang="es-ES_tradnl" sz="2400" dirty="0">
              <a:solidFill>
                <a:srgbClr val="000000"/>
              </a:solidFill>
              <a:latin typeface="Arial"/>
            </a:endParaRPr>
          </a:p>
          <a:p>
            <a:pPr marL="308027" indent="-308027" algn="just" defTabSz="821406">
              <a:defRPr/>
            </a:pPr>
            <a:r>
              <a:rPr lang="en-US" sz="2400" b="1" dirty="0">
                <a:solidFill>
                  <a:srgbClr val="000000"/>
                </a:solidFill>
                <a:latin typeface="Arial"/>
              </a:rPr>
              <a:t>62%</a:t>
            </a:r>
            <a:r>
              <a:rPr lang="en-US" sz="2400" dirty="0">
                <a:solidFill>
                  <a:srgbClr val="000000"/>
                </a:solidFill>
                <a:latin typeface="Arial"/>
              </a:rPr>
              <a:t> de </a:t>
            </a:r>
            <a:r>
              <a:rPr lang="en-US" sz="2400" dirty="0" err="1">
                <a:solidFill>
                  <a:srgbClr val="000000"/>
                </a:solidFill>
                <a:latin typeface="Arial"/>
              </a:rPr>
              <a:t>las</a:t>
            </a:r>
            <a:r>
              <a:rPr lang="en-US" sz="2400" dirty="0">
                <a:solidFill>
                  <a:srgbClr val="000000"/>
                </a:solidFill>
                <a:latin typeface="Arial"/>
              </a:rPr>
              <a:t> </a:t>
            </a:r>
            <a:r>
              <a:rPr lang="en-US" sz="2400" dirty="0" err="1">
                <a:solidFill>
                  <a:srgbClr val="000000"/>
                </a:solidFill>
                <a:latin typeface="Arial"/>
              </a:rPr>
              <a:t>entidades</a:t>
            </a:r>
            <a:r>
              <a:rPr lang="en-US" sz="2400" dirty="0">
                <a:solidFill>
                  <a:srgbClr val="000000"/>
                </a:solidFill>
                <a:latin typeface="Arial"/>
              </a:rPr>
              <a:t> </a:t>
            </a:r>
            <a:r>
              <a:rPr lang="en-US" sz="2400" dirty="0" err="1">
                <a:solidFill>
                  <a:srgbClr val="000000"/>
                </a:solidFill>
                <a:latin typeface="Arial"/>
              </a:rPr>
              <a:t>nacionales</a:t>
            </a:r>
            <a:r>
              <a:rPr lang="en-US" sz="2400" dirty="0">
                <a:solidFill>
                  <a:srgbClr val="000000"/>
                </a:solidFill>
                <a:latin typeface="Arial"/>
              </a:rPr>
              <a:t> no </a:t>
            </a:r>
            <a:r>
              <a:rPr lang="en-US" sz="2400" dirty="0" err="1">
                <a:solidFill>
                  <a:srgbClr val="000000"/>
                </a:solidFill>
                <a:latin typeface="Arial"/>
              </a:rPr>
              <a:t>publicaron</a:t>
            </a:r>
            <a:r>
              <a:rPr lang="en-US" sz="2400" dirty="0">
                <a:solidFill>
                  <a:srgbClr val="000000"/>
                </a:solidFill>
                <a:latin typeface="Arial"/>
              </a:rPr>
              <a:t> de </a:t>
            </a:r>
            <a:r>
              <a:rPr lang="en-US" sz="2400" dirty="0" err="1">
                <a:solidFill>
                  <a:srgbClr val="000000"/>
                </a:solidFill>
                <a:latin typeface="Arial"/>
              </a:rPr>
              <a:t>manera</a:t>
            </a:r>
            <a:r>
              <a:rPr lang="en-US" sz="2400" dirty="0">
                <a:solidFill>
                  <a:srgbClr val="000000"/>
                </a:solidFill>
                <a:latin typeface="Arial"/>
              </a:rPr>
              <a:t> </a:t>
            </a:r>
            <a:r>
              <a:rPr lang="en-US" sz="2400" dirty="0" err="1">
                <a:solidFill>
                  <a:srgbClr val="000000"/>
                </a:solidFill>
                <a:latin typeface="Arial"/>
              </a:rPr>
              <a:t>oportuna</a:t>
            </a:r>
            <a:r>
              <a:rPr lang="en-US" sz="2400" dirty="0">
                <a:solidFill>
                  <a:srgbClr val="000000"/>
                </a:solidFill>
                <a:latin typeface="Arial"/>
              </a:rPr>
              <a:t> el Plan </a:t>
            </a:r>
            <a:r>
              <a:rPr lang="en-US" sz="2400" dirty="0" err="1">
                <a:solidFill>
                  <a:srgbClr val="000000"/>
                </a:solidFill>
                <a:latin typeface="Arial"/>
              </a:rPr>
              <a:t>Anual</a:t>
            </a:r>
            <a:r>
              <a:rPr lang="en-US" sz="2400" dirty="0">
                <a:solidFill>
                  <a:srgbClr val="000000"/>
                </a:solidFill>
                <a:latin typeface="Arial"/>
              </a:rPr>
              <a:t> de </a:t>
            </a:r>
            <a:r>
              <a:rPr lang="en-US" sz="2400" dirty="0" err="1">
                <a:solidFill>
                  <a:srgbClr val="000000"/>
                </a:solidFill>
                <a:latin typeface="Arial"/>
              </a:rPr>
              <a:t>Adquisiciones</a:t>
            </a:r>
            <a:r>
              <a:rPr lang="en-US" sz="2400" dirty="0">
                <a:solidFill>
                  <a:srgbClr val="000000"/>
                </a:solidFill>
                <a:latin typeface="Arial"/>
              </a:rPr>
              <a:t> (PAA) en el SECOP al 31 de </a:t>
            </a:r>
            <a:r>
              <a:rPr lang="en-US" sz="2400" dirty="0" err="1">
                <a:solidFill>
                  <a:srgbClr val="000000"/>
                </a:solidFill>
                <a:latin typeface="Arial"/>
              </a:rPr>
              <a:t>enero</a:t>
            </a:r>
            <a:r>
              <a:rPr lang="en-US" sz="2400" dirty="0">
                <a:solidFill>
                  <a:srgbClr val="000000"/>
                </a:solidFill>
                <a:latin typeface="Arial"/>
              </a:rPr>
              <a:t> de 2014. </a:t>
            </a:r>
            <a:r>
              <a:rPr lang="en-US" sz="1800" dirty="0" err="1">
                <a:solidFill>
                  <a:srgbClr val="000000"/>
                </a:solidFill>
                <a:latin typeface="Arial"/>
              </a:rPr>
              <a:t>Fuente</a:t>
            </a:r>
            <a:r>
              <a:rPr lang="en-US" sz="1800" dirty="0">
                <a:solidFill>
                  <a:srgbClr val="000000"/>
                </a:solidFill>
                <a:latin typeface="Arial"/>
              </a:rPr>
              <a:t>: SECOP, 2014. </a:t>
            </a:r>
            <a:r>
              <a:rPr lang="en-US" sz="1800" dirty="0" err="1">
                <a:solidFill>
                  <a:srgbClr val="000000"/>
                </a:solidFill>
                <a:latin typeface="Arial"/>
              </a:rPr>
              <a:t>Decreto</a:t>
            </a:r>
            <a:r>
              <a:rPr lang="en-US" sz="1800" dirty="0">
                <a:solidFill>
                  <a:srgbClr val="000000"/>
                </a:solidFill>
                <a:latin typeface="Arial"/>
              </a:rPr>
              <a:t> 1510 de 2013. Circular </a:t>
            </a:r>
            <a:r>
              <a:rPr lang="en-US" sz="1800" dirty="0" err="1">
                <a:solidFill>
                  <a:srgbClr val="000000"/>
                </a:solidFill>
                <a:latin typeface="Arial"/>
              </a:rPr>
              <a:t>Externa</a:t>
            </a:r>
            <a:r>
              <a:rPr lang="en-US" sz="1800" dirty="0">
                <a:solidFill>
                  <a:srgbClr val="000000"/>
                </a:solidFill>
                <a:latin typeface="Arial"/>
              </a:rPr>
              <a:t> No. 2/2013. Res. 5313/2002 – </a:t>
            </a:r>
            <a:r>
              <a:rPr lang="en-US" sz="1800" dirty="0" err="1">
                <a:solidFill>
                  <a:srgbClr val="000000"/>
                </a:solidFill>
                <a:latin typeface="Arial"/>
              </a:rPr>
              <a:t>Contraloría</a:t>
            </a:r>
            <a:r>
              <a:rPr lang="en-US" sz="1800" dirty="0">
                <a:solidFill>
                  <a:srgbClr val="000000"/>
                </a:solidFill>
                <a:latin typeface="Arial"/>
              </a:rPr>
              <a:t> General de la </a:t>
            </a:r>
            <a:r>
              <a:rPr lang="en-US" sz="1800" dirty="0" err="1">
                <a:solidFill>
                  <a:srgbClr val="000000"/>
                </a:solidFill>
                <a:latin typeface="Arial"/>
              </a:rPr>
              <a:t>República</a:t>
            </a:r>
            <a:r>
              <a:rPr lang="es-ES_tradnl" sz="1800" dirty="0" smtClean="0">
                <a:solidFill>
                  <a:srgbClr val="000000"/>
                </a:solidFill>
                <a:latin typeface="Arial"/>
              </a:rPr>
              <a:t>.</a:t>
            </a:r>
            <a:endParaRPr lang="en-US" altLang="es-CO" sz="2800" dirty="0">
              <a:solidFill>
                <a:srgbClr val="000000"/>
              </a:solidFill>
              <a:latin typeface="Arial"/>
              <a:ea typeface="ＭＳ Ｐゴシック" pitchFamily="34" charset="-128"/>
            </a:endParaRPr>
          </a:p>
        </p:txBody>
      </p:sp>
    </p:spTree>
    <p:extLst>
      <p:ext uri="{BB962C8B-B14F-4D97-AF65-F5344CB8AC3E}">
        <p14:creationId xmlns:p14="http://schemas.microsoft.com/office/powerpoint/2010/main" val="7362549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4848" y="720130"/>
            <a:ext cx="8229600" cy="4437062"/>
          </a:xfrm>
        </p:spPr>
        <p:txBody>
          <a:bodyPr>
            <a:noAutofit/>
          </a:bodyPr>
          <a:lstStyle/>
          <a:p>
            <a:pPr algn="just"/>
            <a:r>
              <a:rPr lang="es-CO" altLang="es-CO" sz="2400" b="1" dirty="0" smtClean="0">
                <a:ea typeface="ＭＳ Ｐゴシック" pitchFamily="34" charset="-128"/>
              </a:rPr>
              <a:t>92%</a:t>
            </a:r>
            <a:r>
              <a:rPr lang="es-CO" altLang="es-CO" sz="2400" dirty="0" smtClean="0">
                <a:ea typeface="ＭＳ Ｐゴシック" pitchFamily="34" charset="-128"/>
              </a:rPr>
              <a:t> de las entidades públicas (10.615/11.580) que deben reportar avances en la implementación de la Ley de Archivos, no lo hicieron o evidencian un cumplimiento nulo (Archivo General de la Nación, 2013).</a:t>
            </a:r>
          </a:p>
          <a:p>
            <a:pPr algn="just">
              <a:buFontTx/>
              <a:buNone/>
            </a:pPr>
            <a:endParaRPr lang="es-CO" altLang="es-CO" sz="2400" dirty="0" smtClean="0">
              <a:ea typeface="ＭＳ Ｐゴシック" pitchFamily="34" charset="-128"/>
            </a:endParaRPr>
          </a:p>
          <a:p>
            <a:pPr algn="just"/>
            <a:r>
              <a:rPr lang="es-CO" altLang="es-CO" sz="2400" b="1" dirty="0" smtClean="0">
                <a:ea typeface="ＭＳ Ｐゴシック" pitchFamily="34" charset="-128"/>
              </a:rPr>
              <a:t>48%</a:t>
            </a:r>
            <a:r>
              <a:rPr lang="es-CO" altLang="es-CO" sz="2400" dirty="0" smtClean="0">
                <a:ea typeface="ＭＳ Ｐゴシック" pitchFamily="34" charset="-128"/>
              </a:rPr>
              <a:t> de las entidades territoriales y </a:t>
            </a:r>
            <a:r>
              <a:rPr lang="es-CO" altLang="es-CO" sz="2400" b="1" dirty="0" smtClean="0">
                <a:ea typeface="ＭＳ Ｐゴシック" pitchFamily="34" charset="-128"/>
              </a:rPr>
              <a:t>22%</a:t>
            </a:r>
            <a:r>
              <a:rPr lang="es-CO" altLang="es-CO" sz="2400" dirty="0" smtClean="0">
                <a:ea typeface="ＭＳ Ｐゴシック" pitchFamily="34" charset="-128"/>
              </a:rPr>
              <a:t> de entidades del orden nacional no cumplieron con los estándares óptimos en los índices de Gobierno en línea (Min. Tic, 2013).</a:t>
            </a:r>
          </a:p>
          <a:p>
            <a:pPr algn="just">
              <a:buFontTx/>
              <a:buNone/>
            </a:pPr>
            <a:endParaRPr lang="es-CO" altLang="es-CO" sz="2400" dirty="0" smtClean="0">
              <a:ea typeface="ＭＳ Ｐゴシック" pitchFamily="34" charset="-128"/>
            </a:endParaRPr>
          </a:p>
          <a:p>
            <a:pPr algn="just"/>
            <a:r>
              <a:rPr lang="es-CO" altLang="es-CO" sz="2400" b="1" dirty="0" smtClean="0">
                <a:ea typeface="ＭＳ Ｐゴシック" pitchFamily="34" charset="-128"/>
              </a:rPr>
              <a:t>46%</a:t>
            </a:r>
            <a:r>
              <a:rPr lang="es-CO" altLang="es-CO" sz="2400" dirty="0" smtClean="0">
                <a:ea typeface="ＭＳ Ｐゴシック" pitchFamily="34" charset="-128"/>
              </a:rPr>
              <a:t> de las entidades nacionales (210/456) y </a:t>
            </a:r>
            <a:r>
              <a:rPr lang="es-CO" altLang="es-CO" sz="2400" b="1" dirty="0" smtClean="0">
                <a:ea typeface="ＭＳ Ｐゴシック" pitchFamily="34" charset="-128"/>
              </a:rPr>
              <a:t>44%</a:t>
            </a:r>
            <a:r>
              <a:rPr lang="es-CO" altLang="es-CO" sz="2400" dirty="0" smtClean="0">
                <a:ea typeface="ＭＳ Ｐゴシック" pitchFamily="34" charset="-128"/>
              </a:rPr>
              <a:t> de las entidades territoriales (3.469/7.878) publicaron el Plan de adquisiciones en el SECOP (Agencia Compra Eficiente, 2014) </a:t>
            </a:r>
            <a:endParaRPr lang="es-ES_tradnl" altLang="es-CO" sz="2400" dirty="0" smtClean="0">
              <a:ea typeface="ＭＳ Ｐゴシック" pitchFamily="34" charset="-128"/>
            </a:endParaRPr>
          </a:p>
          <a:p>
            <a:pPr algn="just"/>
            <a:endParaRPr lang="en-US" altLang="es-CO" sz="2800" dirty="0" smtClean="0">
              <a:ea typeface="ＭＳ Ｐゴシック" pitchFamily="34" charset="-128"/>
            </a:endParaRPr>
          </a:p>
          <a:p>
            <a:pPr algn="just"/>
            <a:endParaRPr lang="en-US" altLang="es-CO" sz="2800" dirty="0" smtClean="0">
              <a:ea typeface="ＭＳ Ｐゴシック" pitchFamily="34" charset="-128"/>
            </a:endParaRPr>
          </a:p>
          <a:p>
            <a:pPr algn="just"/>
            <a:endParaRPr lang="en-US" altLang="es-CO" sz="2800" dirty="0" smtClean="0">
              <a:ea typeface="ＭＳ Ｐゴシック" pitchFamily="34" charset="-128"/>
            </a:endParaRPr>
          </a:p>
          <a:p>
            <a:pPr algn="just">
              <a:buFontTx/>
              <a:buNone/>
            </a:pPr>
            <a:endParaRPr lang="en-US" altLang="es-CO" sz="2800" dirty="0" smtClean="0">
              <a:ea typeface="ＭＳ Ｐゴシック" pitchFamily="34" charset="-128"/>
            </a:endParaRPr>
          </a:p>
        </p:txBody>
      </p:sp>
      <p:sp>
        <p:nvSpPr>
          <p:cNvPr id="17411" name="TextBox 5"/>
          <p:cNvSpPr txBox="1">
            <a:spLocks noChangeArrowheads="1"/>
          </p:cNvSpPr>
          <p:nvPr/>
        </p:nvSpPr>
        <p:spPr bwMode="auto">
          <a:xfrm>
            <a:off x="7451725" y="549275"/>
            <a:ext cx="15128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r>
              <a:rPr lang="en-US" altLang="es-CO" sz="1800">
                <a:solidFill>
                  <a:schemeClr val="bg1"/>
                </a:solidFill>
              </a:rPr>
              <a:t>Diagnóstico</a:t>
            </a:r>
          </a:p>
        </p:txBody>
      </p:sp>
    </p:spTree>
    <p:extLst>
      <p:ext uri="{BB962C8B-B14F-4D97-AF65-F5344CB8AC3E}">
        <p14:creationId xmlns:p14="http://schemas.microsoft.com/office/powerpoint/2010/main" val="112711537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CO" sz="4000" dirty="0" smtClean="0"/>
              <a:t>10. Preguntas y Conclusiones</a:t>
            </a:r>
            <a:endParaRPr lang="es-CO" sz="4000" dirty="0"/>
          </a:p>
        </p:txBody>
      </p:sp>
      <p:sp>
        <p:nvSpPr>
          <p:cNvPr id="5" name="Rectangle 2"/>
          <p:cNvSpPr/>
          <p:nvPr/>
        </p:nvSpPr>
        <p:spPr>
          <a:xfrm>
            <a:off x="179512" y="1268760"/>
            <a:ext cx="8784976" cy="3837816"/>
          </a:xfrm>
          <a:prstGeom prst="rect">
            <a:avLst/>
          </a:prstGeom>
        </p:spPr>
        <p:txBody>
          <a:bodyPr wrap="square" lIns="82141" tIns="41070" rIns="82141" bIns="41070">
            <a:spAutoFit/>
          </a:bodyPr>
          <a:lstStyle/>
          <a:p>
            <a:pPr algn="ctr" defTabSz="821406"/>
            <a:r>
              <a:rPr lang="es-CO" altLang="es-CO" sz="3600" dirty="0" smtClean="0">
                <a:solidFill>
                  <a:schemeClr val="tx2"/>
                </a:solidFill>
              </a:rPr>
              <a:t>GRACIAS</a:t>
            </a:r>
          </a:p>
          <a:p>
            <a:pPr algn="ctr" defTabSz="821406"/>
            <a:endParaRPr lang="es-CO" altLang="es-CO" sz="1400" dirty="0" smtClean="0">
              <a:solidFill>
                <a:srgbClr val="000000"/>
              </a:solidFill>
            </a:endParaRPr>
          </a:p>
          <a:p>
            <a:pPr algn="ctr" defTabSz="821406"/>
            <a:r>
              <a:rPr lang="es-CO" altLang="es-CO" sz="2400" dirty="0" smtClean="0">
                <a:solidFill>
                  <a:srgbClr val="000000"/>
                </a:solidFill>
              </a:rPr>
              <a:t>Grupo </a:t>
            </a:r>
            <a:r>
              <a:rPr lang="es-CO" altLang="es-CO" sz="2400" dirty="0">
                <a:solidFill>
                  <a:srgbClr val="000000"/>
                </a:solidFill>
              </a:rPr>
              <a:t>de Transparencia y del </a:t>
            </a:r>
            <a:endParaRPr lang="es-CO" altLang="es-CO" sz="2400" dirty="0" smtClean="0">
              <a:solidFill>
                <a:srgbClr val="000000"/>
              </a:solidFill>
            </a:endParaRPr>
          </a:p>
          <a:p>
            <a:pPr algn="ctr" defTabSz="821406"/>
            <a:r>
              <a:rPr lang="es-CO" altLang="es-CO" sz="2400" dirty="0" smtClean="0">
                <a:solidFill>
                  <a:srgbClr val="000000"/>
                </a:solidFill>
              </a:rPr>
              <a:t>Derecho </a:t>
            </a:r>
            <a:r>
              <a:rPr lang="es-CO" altLang="es-CO" sz="2400" dirty="0">
                <a:solidFill>
                  <a:srgbClr val="000000"/>
                </a:solidFill>
              </a:rPr>
              <a:t>de Acceso a la Información Pública</a:t>
            </a:r>
            <a:br>
              <a:rPr lang="es-CO" altLang="es-CO" sz="2400" dirty="0">
                <a:solidFill>
                  <a:srgbClr val="000000"/>
                </a:solidFill>
              </a:rPr>
            </a:br>
            <a:r>
              <a:rPr lang="es-CO" altLang="es-CO" sz="2400" dirty="0">
                <a:solidFill>
                  <a:srgbClr val="000000"/>
                </a:solidFill>
              </a:rPr>
              <a:t>Procuraduría General de la Nación</a:t>
            </a:r>
          </a:p>
          <a:p>
            <a:pPr algn="ctr" defTabSz="821406"/>
            <a:r>
              <a:rPr lang="es-CO" altLang="es-CO" sz="2000" dirty="0">
                <a:solidFill>
                  <a:srgbClr val="000000"/>
                </a:solidFill>
              </a:rPr>
              <a:t>Carrera 5 # 15-80 - Piso 20. Tel. </a:t>
            </a:r>
            <a:r>
              <a:rPr lang="es-CO" altLang="es-CO" sz="2000" dirty="0" smtClean="0">
                <a:solidFill>
                  <a:srgbClr val="000000"/>
                </a:solidFill>
              </a:rPr>
              <a:t>(1) 5878750</a:t>
            </a:r>
            <a:r>
              <a:rPr lang="es-CO" altLang="es-CO" sz="2000" dirty="0">
                <a:solidFill>
                  <a:srgbClr val="000000"/>
                </a:solidFill>
              </a:rPr>
              <a:t>, Ext </a:t>
            </a:r>
            <a:r>
              <a:rPr lang="es-CO" altLang="es-CO" sz="2000" dirty="0" smtClean="0">
                <a:solidFill>
                  <a:srgbClr val="000000"/>
                </a:solidFill>
              </a:rPr>
              <a:t>12024 a 12034</a:t>
            </a:r>
            <a:endParaRPr lang="es-CO" altLang="es-CO" sz="2000" dirty="0">
              <a:solidFill>
                <a:srgbClr val="000000"/>
              </a:solidFill>
            </a:endParaRPr>
          </a:p>
          <a:p>
            <a:pPr algn="ctr" defTabSz="821406"/>
            <a:r>
              <a:rPr lang="es-CO" altLang="es-CO" sz="2000" dirty="0">
                <a:solidFill>
                  <a:srgbClr val="000000"/>
                </a:solidFill>
                <a:hlinkClick r:id="rId2"/>
              </a:rPr>
              <a:t>grupotransparencia@procuraduria.gov.co</a:t>
            </a:r>
            <a:endParaRPr lang="es-CO" altLang="es-CO" sz="2000" dirty="0">
              <a:solidFill>
                <a:srgbClr val="000000"/>
              </a:solidFill>
            </a:endParaRPr>
          </a:p>
          <a:p>
            <a:pPr algn="ctr" defTabSz="821406"/>
            <a:r>
              <a:rPr lang="es-CO" altLang="es-CO" sz="2000" dirty="0">
                <a:solidFill>
                  <a:srgbClr val="000000"/>
                </a:solidFill>
                <a:hlinkClick r:id="rId3"/>
              </a:rPr>
              <a:t>http://</a:t>
            </a:r>
            <a:r>
              <a:rPr lang="es-CO" altLang="es-CO" sz="2000" dirty="0" smtClean="0">
                <a:solidFill>
                  <a:srgbClr val="000000"/>
                </a:solidFill>
                <a:hlinkClick r:id="rId3"/>
              </a:rPr>
              <a:t>www.procuraduria.gov.co/portal/grupo-transparencia.page</a:t>
            </a:r>
            <a:endParaRPr lang="es-CO" altLang="es-CO" sz="2000" dirty="0" smtClean="0">
              <a:solidFill>
                <a:srgbClr val="000000"/>
              </a:solidFill>
            </a:endParaRPr>
          </a:p>
          <a:p>
            <a:pPr algn="ctr" defTabSz="821406"/>
            <a:r>
              <a:rPr lang="es-CO" altLang="es-CO" dirty="0">
                <a:solidFill>
                  <a:srgbClr val="000000"/>
                </a:solidFill>
              </a:rPr>
              <a:t/>
            </a:r>
            <a:br>
              <a:rPr lang="es-CO" altLang="es-CO" dirty="0">
                <a:solidFill>
                  <a:srgbClr val="000000"/>
                </a:solidFill>
              </a:rPr>
            </a:br>
            <a:r>
              <a:rPr lang="es-CO" altLang="es-CO" dirty="0">
                <a:solidFill>
                  <a:srgbClr val="000000"/>
                </a:solidFill>
              </a:rPr>
              <a:t/>
            </a:r>
            <a:br>
              <a:rPr lang="es-CO" altLang="es-CO" dirty="0">
                <a:solidFill>
                  <a:srgbClr val="000000"/>
                </a:solidFill>
              </a:rPr>
            </a:br>
            <a:endParaRPr lang="en-US" dirty="0">
              <a:solidFill>
                <a:srgbClr val="000000"/>
              </a:solidFill>
            </a:endParaRPr>
          </a:p>
        </p:txBody>
      </p:sp>
      <p:pic>
        <p:nvPicPr>
          <p:cNvPr id="6" name="Picture 3"/>
          <p:cNvPicPr>
            <a:picLocks noChangeAspect="1"/>
          </p:cNvPicPr>
          <p:nvPr/>
        </p:nvPicPr>
        <p:blipFill>
          <a:blip r:embed="rId4"/>
          <a:stretch>
            <a:fillRect/>
          </a:stretch>
        </p:blipFill>
        <p:spPr>
          <a:xfrm>
            <a:off x="1321654" y="4377708"/>
            <a:ext cx="6546182" cy="2075628"/>
          </a:xfrm>
          <a:prstGeom prst="rect">
            <a:avLst/>
          </a:prstGeom>
        </p:spPr>
      </p:pic>
    </p:spTree>
    <p:extLst>
      <p:ext uri="{BB962C8B-B14F-4D97-AF65-F5344CB8AC3E}">
        <p14:creationId xmlns:p14="http://schemas.microsoft.com/office/powerpoint/2010/main" val="1748874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CO" dirty="0" smtClean="0"/>
              <a:t>1. Contexto Internacional</a:t>
            </a:r>
            <a:endParaRPr lang="es-CO" dirty="0"/>
          </a:p>
        </p:txBody>
      </p:sp>
      <p:sp>
        <p:nvSpPr>
          <p:cNvPr id="3" name="2 Marcador de contenido"/>
          <p:cNvSpPr>
            <a:spLocks noGrp="1"/>
          </p:cNvSpPr>
          <p:nvPr>
            <p:ph idx="1"/>
          </p:nvPr>
        </p:nvSpPr>
        <p:spPr>
          <a:xfrm>
            <a:off x="457200" y="1124744"/>
            <a:ext cx="8229600" cy="5001419"/>
          </a:xfrm>
        </p:spPr>
        <p:txBody>
          <a:bodyPr>
            <a:normAutofit fontScale="92500"/>
          </a:bodyPr>
          <a:lstStyle/>
          <a:p>
            <a:pPr marL="0" indent="0">
              <a:buNone/>
            </a:pPr>
            <a:r>
              <a:rPr lang="es-CO" dirty="0" smtClean="0"/>
              <a:t>CIDH: Derecho de acceso a información pública es </a:t>
            </a:r>
            <a:r>
              <a:rPr lang="es-CO" b="1" dirty="0" smtClean="0"/>
              <a:t>fundamental </a:t>
            </a:r>
            <a:r>
              <a:rPr lang="es-CO" dirty="0" smtClean="0"/>
              <a:t>desde caso Claude Reyes Vs. Chile.</a:t>
            </a:r>
            <a:endParaRPr lang="es-CO" b="1" dirty="0" smtClean="0"/>
          </a:p>
          <a:p>
            <a:pPr marL="0" indent="0">
              <a:buNone/>
            </a:pPr>
            <a:endParaRPr lang="es-CO" dirty="0"/>
          </a:p>
          <a:p>
            <a:pPr marL="0" indent="0">
              <a:buNone/>
            </a:pPr>
            <a:r>
              <a:rPr lang="es-CO" sz="2600" i="1" dirty="0" smtClean="0"/>
              <a:t>«la </a:t>
            </a:r>
            <a:r>
              <a:rPr lang="es-CO" sz="2600" i="1" dirty="0"/>
              <a:t>Corte Interamericana de Derechos Humanos, en el caso Claude Reyes y otros, marcó un hito jurisprudencial al constituirse en el primer tribunal internacional en reconocer que el acceso a la información es un derecho humano que forma parte del derecho a la libertad de </a:t>
            </a:r>
            <a:r>
              <a:rPr lang="es-CO" sz="2600" i="1" dirty="0" smtClean="0"/>
              <a:t>expresión»</a:t>
            </a:r>
          </a:p>
          <a:p>
            <a:pPr marL="0" indent="0">
              <a:buNone/>
            </a:pPr>
            <a:endParaRPr lang="es-CO" sz="2600" i="1" dirty="0"/>
          </a:p>
          <a:p>
            <a:pPr marL="0" indent="0">
              <a:buNone/>
            </a:pPr>
            <a:r>
              <a:rPr lang="es-CO" sz="2200" dirty="0" smtClean="0"/>
              <a:t>Estudio Especial sobre el derecho de acceso a información 2007, OEA.</a:t>
            </a:r>
          </a:p>
          <a:p>
            <a:pPr marL="0" indent="0">
              <a:buNone/>
            </a:pPr>
            <a:endParaRPr lang="es-CO" sz="2600" i="1" dirty="0" smtClean="0"/>
          </a:p>
          <a:p>
            <a:pPr marL="0" indent="0">
              <a:buNone/>
            </a:pPr>
            <a:r>
              <a:rPr lang="es-CO" sz="1200" i="1" dirty="0">
                <a:hlinkClick r:id="rId3"/>
              </a:rPr>
              <a:t>http://</a:t>
            </a:r>
            <a:r>
              <a:rPr lang="es-CO" sz="1200" i="1" dirty="0" smtClean="0">
                <a:hlinkClick r:id="rId3"/>
              </a:rPr>
              <a:t>cidh.oas.org/relatoria/section/Estudio%20Especial%20sobre%20el%20derecho%20de%20Acceso%20a%20la%20Informacion.pdf</a:t>
            </a:r>
            <a:endParaRPr lang="es-CO" sz="1200" i="1" dirty="0" smtClean="0"/>
          </a:p>
          <a:p>
            <a:pPr marL="0" indent="0">
              <a:buNone/>
            </a:pPr>
            <a:endParaRPr lang="es-CO" sz="1200" i="1" dirty="0"/>
          </a:p>
        </p:txBody>
      </p:sp>
      <p:pic>
        <p:nvPicPr>
          <p:cNvPr id="1026" name="Picture 2" descr="http://www.mrree.gub.uy/gxpfiles5/content/image/source0000000011/IMA0000010000006055.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12360" y="4221088"/>
            <a:ext cx="792088" cy="617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7381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smtClean="0"/>
              <a:t>2. ¿Qué es el Derecho de Acceso a la Información Pública?</a:t>
            </a:r>
            <a:br>
              <a:rPr lang="es-CO" dirty="0" smtClean="0"/>
            </a:br>
            <a:r>
              <a:rPr lang="es-CO" i="1" dirty="0" smtClean="0"/>
              <a:t>Definiciones </a:t>
            </a:r>
            <a:endParaRPr lang="es-CO" i="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938672414"/>
              </p:ext>
            </p:extLst>
          </p:nvPr>
        </p:nvGraphicFramePr>
        <p:xfrm>
          <a:off x="446856" y="1340768"/>
          <a:ext cx="8229600" cy="4892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53064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smtClean="0"/>
              <a:t>2</a:t>
            </a:r>
            <a:r>
              <a:rPr lang="es-CO" dirty="0"/>
              <a:t>. </a:t>
            </a:r>
            <a:r>
              <a:rPr lang="es-CO" dirty="0" smtClean="0"/>
              <a:t>¿Qué </a:t>
            </a:r>
            <a:r>
              <a:rPr lang="es-CO" dirty="0"/>
              <a:t>es el Derecho de Acceso a la Información Pública</a:t>
            </a:r>
            <a:r>
              <a:rPr lang="es-CO" dirty="0" smtClean="0"/>
              <a:t>?</a:t>
            </a:r>
            <a:endParaRPr lang="es-CO" dirty="0"/>
          </a:p>
        </p:txBody>
      </p:sp>
      <p:sp>
        <p:nvSpPr>
          <p:cNvPr id="3" name="2 Marcador de contenido"/>
          <p:cNvSpPr>
            <a:spLocks noGrp="1"/>
          </p:cNvSpPr>
          <p:nvPr>
            <p:ph idx="1"/>
          </p:nvPr>
        </p:nvSpPr>
        <p:spPr>
          <a:xfrm>
            <a:off x="457200" y="1268760"/>
            <a:ext cx="8229600" cy="4857403"/>
          </a:xfrm>
        </p:spPr>
        <p:txBody>
          <a:bodyPr/>
          <a:lstStyle/>
          <a:p>
            <a:pPr marL="0" indent="0" algn="ctr">
              <a:buNone/>
            </a:pPr>
            <a:r>
              <a:rPr lang="es-CO" b="1" dirty="0" smtClean="0"/>
              <a:t>Derecho</a:t>
            </a:r>
            <a:r>
              <a:rPr lang="es-CO" dirty="0" smtClean="0"/>
              <a:t> «llave» o «</a:t>
            </a:r>
            <a:r>
              <a:rPr lang="es-CO" dirty="0"/>
              <a:t>b</a:t>
            </a:r>
            <a:r>
              <a:rPr lang="es-CO" dirty="0" smtClean="0"/>
              <a:t>isagra»: </a:t>
            </a:r>
          </a:p>
          <a:p>
            <a:pPr marL="0" indent="0" algn="ctr">
              <a:buNone/>
            </a:pPr>
            <a:r>
              <a:rPr lang="es-CO" dirty="0" smtClean="0"/>
              <a:t>hacia </a:t>
            </a:r>
            <a:r>
              <a:rPr lang="es-CO" b="1" dirty="0" smtClean="0"/>
              <a:t>otros derechos</a:t>
            </a:r>
            <a:endParaRPr lang="es-CO" b="1" dirty="0"/>
          </a:p>
        </p:txBody>
      </p:sp>
      <p:pic>
        <p:nvPicPr>
          <p:cNvPr id="2050" name="Picture 2" descr="http://ocw.uca.es/pluginfile.php/548/course/section/121/llave-1737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56157" y="3358694"/>
            <a:ext cx="2883266" cy="1368152"/>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1691680" y="2519276"/>
            <a:ext cx="6768752" cy="5496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7 Rectángulo"/>
          <p:cNvSpPr/>
          <p:nvPr/>
        </p:nvSpPr>
        <p:spPr>
          <a:xfrm>
            <a:off x="1691680" y="3300823"/>
            <a:ext cx="6768752" cy="148284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1" name="10 Rectángulo"/>
          <p:cNvSpPr/>
          <p:nvPr/>
        </p:nvSpPr>
        <p:spPr>
          <a:xfrm>
            <a:off x="1691680" y="5134378"/>
            <a:ext cx="6768752" cy="54968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4 CuadroTexto"/>
          <p:cNvSpPr txBox="1"/>
          <p:nvPr/>
        </p:nvSpPr>
        <p:spPr>
          <a:xfrm>
            <a:off x="1691680" y="2519276"/>
            <a:ext cx="7056784" cy="3046988"/>
          </a:xfrm>
          <a:prstGeom prst="rect">
            <a:avLst/>
          </a:prstGeom>
          <a:noFill/>
        </p:spPr>
        <p:txBody>
          <a:bodyPr wrap="square" rtlCol="0">
            <a:spAutoFit/>
          </a:bodyPr>
          <a:lstStyle/>
          <a:p>
            <a:pPr marL="285750" indent="-285750">
              <a:buFont typeface="Arial" pitchFamily="34" charset="0"/>
              <a:buChar char="•"/>
            </a:pPr>
            <a:r>
              <a:rPr lang="es-CO" sz="2400" dirty="0" smtClean="0"/>
              <a:t>Acceso a información es un medio.</a:t>
            </a:r>
          </a:p>
          <a:p>
            <a:endParaRPr lang="es-CO" sz="2400" dirty="0" smtClean="0"/>
          </a:p>
          <a:p>
            <a:pPr marL="285750" indent="-285750">
              <a:buFont typeface="Arial" pitchFamily="34" charset="0"/>
              <a:buChar char="•"/>
            </a:pPr>
            <a:r>
              <a:rPr lang="es-CO" sz="2400" dirty="0" smtClean="0"/>
              <a:t>Permite acceso a otros derechos; bienes y servicios del Estado: educación, salud, subsidios, vivienda, certificados, trámites, obras públicas, servicios públicos.</a:t>
            </a:r>
          </a:p>
          <a:p>
            <a:endParaRPr lang="es-CO" sz="2400" dirty="0" smtClean="0"/>
          </a:p>
          <a:p>
            <a:pPr marL="285750" indent="-285750">
              <a:buFont typeface="Arial" pitchFamily="34" charset="0"/>
              <a:buChar char="•"/>
            </a:pPr>
            <a:r>
              <a:rPr lang="es-CO" sz="2400" dirty="0" smtClean="0"/>
              <a:t>Necesario para el ejercicio de derechos políticos.</a:t>
            </a:r>
            <a:endParaRPr lang="es-CO" sz="2400" dirty="0"/>
          </a:p>
        </p:txBody>
      </p:sp>
    </p:spTree>
    <p:extLst>
      <p:ext uri="{BB962C8B-B14F-4D97-AF65-F5344CB8AC3E}">
        <p14:creationId xmlns:p14="http://schemas.microsoft.com/office/powerpoint/2010/main" val="831742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a:t>2. ¿Qué es el Derecho de Acceso a la Información Pública</a:t>
            </a:r>
            <a:r>
              <a:rPr lang="es-CO" dirty="0" smtClean="0"/>
              <a:t>?</a:t>
            </a:r>
            <a:br>
              <a:rPr lang="es-CO" dirty="0" smtClean="0"/>
            </a:br>
            <a:r>
              <a:rPr lang="es-CO" i="1" dirty="0" smtClean="0"/>
              <a:t>Concepto de Gobierno Abierto</a:t>
            </a:r>
            <a:endParaRPr lang="es-CO" i="1" dirty="0"/>
          </a:p>
        </p:txBody>
      </p:sp>
      <p:sp>
        <p:nvSpPr>
          <p:cNvPr id="3" name="2 Marcador de contenido"/>
          <p:cNvSpPr>
            <a:spLocks noGrp="1"/>
          </p:cNvSpPr>
          <p:nvPr>
            <p:ph idx="1"/>
          </p:nvPr>
        </p:nvSpPr>
        <p:spPr/>
        <p:txBody>
          <a:bodyPr/>
          <a:lstStyle/>
          <a:p>
            <a:r>
              <a:rPr lang="es-CO" dirty="0" smtClean="0"/>
              <a:t>Accesibilidad.</a:t>
            </a:r>
          </a:p>
          <a:p>
            <a:r>
              <a:rPr lang="es-CO" dirty="0" smtClean="0"/>
              <a:t>Participación.</a:t>
            </a:r>
          </a:p>
          <a:p>
            <a:r>
              <a:rPr lang="es-CO" dirty="0" smtClean="0"/>
              <a:t>Diálogo.</a:t>
            </a:r>
          </a:p>
          <a:p>
            <a:r>
              <a:rPr lang="es-CO" dirty="0" smtClean="0"/>
              <a:t>Receptividad.</a:t>
            </a:r>
          </a:p>
          <a:p>
            <a:r>
              <a:rPr lang="es-CO" dirty="0" smtClean="0"/>
              <a:t>Transparencia.</a:t>
            </a:r>
          </a:p>
          <a:p>
            <a:r>
              <a:rPr lang="es-CO" dirty="0" smtClean="0"/>
              <a:t>Uso de tecnologías.</a:t>
            </a:r>
          </a:p>
          <a:p>
            <a:r>
              <a:rPr lang="es-CO" dirty="0" smtClean="0"/>
              <a:t>Servicio al ciudadano.</a:t>
            </a:r>
            <a:endParaRPr lang="es-CO" dirty="0"/>
          </a:p>
        </p:txBody>
      </p:sp>
    </p:spTree>
    <p:extLst>
      <p:ext uri="{BB962C8B-B14F-4D97-AF65-F5344CB8AC3E}">
        <p14:creationId xmlns:p14="http://schemas.microsoft.com/office/powerpoint/2010/main" val="2020924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CO" dirty="0"/>
              <a:t>2. ¿Qué es el Derecho de Acceso a la Información Pública?</a:t>
            </a:r>
            <a:br>
              <a:rPr lang="es-CO" dirty="0"/>
            </a:br>
            <a:r>
              <a:rPr lang="es-CO" i="1" dirty="0"/>
              <a:t>Beneficios </a:t>
            </a:r>
            <a:r>
              <a:rPr lang="es-CO" i="1" dirty="0" smtClean="0"/>
              <a:t>de la Ley</a:t>
            </a:r>
            <a:endParaRPr lang="es-CO" i="1" dirty="0"/>
          </a:p>
        </p:txBody>
      </p:sp>
      <p:sp>
        <p:nvSpPr>
          <p:cNvPr id="3" name="2 Marcador de contenido"/>
          <p:cNvSpPr>
            <a:spLocks noGrp="1"/>
          </p:cNvSpPr>
          <p:nvPr>
            <p:ph idx="1"/>
          </p:nvPr>
        </p:nvSpPr>
        <p:spPr>
          <a:xfrm>
            <a:off x="323528" y="1484785"/>
            <a:ext cx="5400600" cy="5112568"/>
          </a:xfrm>
        </p:spPr>
        <p:txBody>
          <a:bodyPr anchor="ctr">
            <a:noAutofit/>
          </a:bodyPr>
          <a:lstStyle/>
          <a:p>
            <a:r>
              <a:rPr lang="es-ES" sz="2900" dirty="0">
                <a:latin typeface="Calibri" pitchFamily="34" charset="0"/>
              </a:rPr>
              <a:t>Potencia la participación </a:t>
            </a:r>
            <a:r>
              <a:rPr lang="es-ES" sz="2900" dirty="0" smtClean="0">
                <a:latin typeface="Calibri" pitchFamily="34" charset="0"/>
              </a:rPr>
              <a:t>ciudadana.</a:t>
            </a:r>
            <a:endParaRPr lang="es-ES" sz="2900" dirty="0">
              <a:latin typeface="Calibri" pitchFamily="34" charset="0"/>
            </a:endParaRPr>
          </a:p>
          <a:p>
            <a:r>
              <a:rPr lang="es-ES" sz="2900" dirty="0">
                <a:latin typeface="Calibri" pitchFamily="34" charset="0"/>
              </a:rPr>
              <a:t>Inhibe y disuade de malas </a:t>
            </a:r>
            <a:r>
              <a:rPr lang="es-ES" sz="2900" dirty="0" smtClean="0">
                <a:latin typeface="Calibri" pitchFamily="34" charset="0"/>
              </a:rPr>
              <a:t>prácticas.</a:t>
            </a:r>
            <a:endParaRPr lang="es-ES" sz="2900" dirty="0">
              <a:latin typeface="Calibri" pitchFamily="34" charset="0"/>
            </a:endParaRPr>
          </a:p>
          <a:p>
            <a:r>
              <a:rPr lang="es-ES" sz="2900" dirty="0">
                <a:latin typeface="Calibri" pitchFamily="34" charset="0"/>
              </a:rPr>
              <a:t>Mejora la eficiencia y la modernización de la gestión en el ámbito </a:t>
            </a:r>
            <a:r>
              <a:rPr lang="es-ES" sz="2900" dirty="0" smtClean="0">
                <a:latin typeface="Calibri" pitchFamily="34" charset="0"/>
              </a:rPr>
              <a:t>público.</a:t>
            </a:r>
          </a:p>
          <a:p>
            <a:r>
              <a:rPr lang="es-CO" sz="2900" dirty="0"/>
              <a:t>Mejorar sistema </a:t>
            </a:r>
            <a:r>
              <a:rPr lang="es-CO" sz="2900" dirty="0" smtClean="0"/>
              <a:t>democrático.</a:t>
            </a:r>
          </a:p>
          <a:p>
            <a:r>
              <a:rPr lang="es-CO" sz="2900" dirty="0" smtClean="0"/>
              <a:t>Derechos ciudadanos.</a:t>
            </a:r>
          </a:p>
          <a:p>
            <a:r>
              <a:rPr lang="es-CO" sz="2900" dirty="0" smtClean="0"/>
              <a:t>Incremento confianza institucional.</a:t>
            </a:r>
            <a:endParaRPr lang="es-ES" sz="2900" b="1" dirty="0">
              <a:solidFill>
                <a:schemeClr val="tx2"/>
              </a:solidFill>
              <a:latin typeface="Calibri" pitchFamily="34" charset="0"/>
            </a:endParaRPr>
          </a:p>
          <a:p>
            <a:pPr marL="0" indent="0">
              <a:buNone/>
            </a:pPr>
            <a:endParaRPr lang="es-CO" sz="2900" dirty="0"/>
          </a:p>
        </p:txBody>
      </p:sp>
      <p:pic>
        <p:nvPicPr>
          <p:cNvPr id="3074" name="Picture 2" descr="http://therainmakerblog.wp.lexblogs.com/wp-content/uploads/sites/383/2012/07/thumbs-up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360161"/>
            <a:ext cx="3168352" cy="21022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epise.com/wp-content/uploads/2015/03/felicid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562" y="3717032"/>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596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76C72C1-0513-45AB-A48F-1D808EE98E31}"/>
</file>

<file path=customXml/itemProps2.xml><?xml version="1.0" encoding="utf-8"?>
<ds:datastoreItem xmlns:ds="http://schemas.openxmlformats.org/officeDocument/2006/customXml" ds:itemID="{BBFC5B73-EF40-48DD-A71B-5F741C7C4291}"/>
</file>

<file path=customXml/itemProps3.xml><?xml version="1.0" encoding="utf-8"?>
<ds:datastoreItem xmlns:ds="http://schemas.openxmlformats.org/officeDocument/2006/customXml" ds:itemID="{BD3BBD3E-1788-48BD-9E2F-51CC6C118EA5}"/>
</file>

<file path=docProps/app.xml><?xml version="1.0" encoding="utf-8"?>
<Properties xmlns="http://schemas.openxmlformats.org/officeDocument/2006/extended-properties" xmlns:vt="http://schemas.openxmlformats.org/officeDocument/2006/docPropsVTypes">
  <TotalTime>4674</TotalTime>
  <Words>5011</Words>
  <Application>Microsoft Office PowerPoint</Application>
  <PresentationFormat>Presentación en pantalla (4:3)</PresentationFormat>
  <Paragraphs>523</Paragraphs>
  <Slides>49</Slides>
  <Notes>14</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49</vt:i4>
      </vt:variant>
    </vt:vector>
  </HeadingPairs>
  <TitlesOfParts>
    <vt:vector size="56" baseType="lpstr">
      <vt:lpstr>ＭＳ Ｐゴシック</vt:lpstr>
      <vt:lpstr>Arial</vt:lpstr>
      <vt:lpstr>Calibri</vt:lpstr>
      <vt:lpstr>Courier New</vt:lpstr>
      <vt:lpstr>Georgia</vt:lpstr>
      <vt:lpstr>Wingdings</vt:lpstr>
      <vt:lpstr>Tema de Office</vt:lpstr>
      <vt:lpstr>Ley de Transparencia y del  Derecho de Acceso a Información Pública</vt:lpstr>
      <vt:lpstr>Contenido</vt:lpstr>
      <vt:lpstr>1. Contexto Internacional</vt:lpstr>
      <vt:lpstr>1. Contexto Internacional</vt:lpstr>
      <vt:lpstr>1. Contexto Internacional</vt:lpstr>
      <vt:lpstr>2. ¿Qué es el Derecho de Acceso a la Información Pública? Definiciones </vt:lpstr>
      <vt:lpstr>2. ¿Qué es el Derecho de Acceso a la Información Pública?</vt:lpstr>
      <vt:lpstr>2. ¿Qué es el Derecho de Acceso a la Información Pública? Concepto de Gobierno Abierto</vt:lpstr>
      <vt:lpstr>2. ¿Qué es el Derecho de Acceso a la Información Pública? Beneficios de la Ley</vt:lpstr>
      <vt:lpstr>2. ¿Qué es el Derecho de Acceso a la Información Pública? Sujetos Obligados</vt:lpstr>
      <vt:lpstr>2. ¿Qué es el Derecho de Acceso a la Información Pública? Obligaciones</vt:lpstr>
      <vt:lpstr>3. Transparencia Activa Divulgación de Información Pública</vt:lpstr>
      <vt:lpstr>3. Transparencia Activa Sección particular del sitio WEB</vt:lpstr>
      <vt:lpstr>3. Transparencia Activa Estructura del Sujeto Obligado</vt:lpstr>
      <vt:lpstr>3. Transparencia Activa Publicidad de la contratación</vt:lpstr>
      <vt:lpstr>3. Transparencia Activa Servicios, procedimientos y funcionamiento</vt:lpstr>
      <vt:lpstr>3. Transparencia Activa  Informe de solicitudes</vt:lpstr>
      <vt:lpstr>3. Transparencia Activa Instrumentos de Gestión Documental</vt:lpstr>
      <vt:lpstr>4. Gestión Documental</vt:lpstr>
      <vt:lpstr>4. Gestión Documental Registro de Activos de Información</vt:lpstr>
      <vt:lpstr>4. Gestión Documental  Registro de Activos de Información</vt:lpstr>
      <vt:lpstr>4. Gestión Documental  Índice de Información Clasificada y Reservada</vt:lpstr>
      <vt:lpstr>4. Gestión Documental  Contenido del índice</vt:lpstr>
      <vt:lpstr>4. Gestión Documental  Esquema de publicación de información</vt:lpstr>
      <vt:lpstr>4. Gestión Documental  Componentes del esquema</vt:lpstr>
      <vt:lpstr>4. Gestión Documental  Esquema de publicación de información</vt:lpstr>
      <vt:lpstr>4. Gestión Documental Programa de gestión documental</vt:lpstr>
      <vt:lpstr>4. Gestión Documental  Tabla de retención documental</vt:lpstr>
      <vt:lpstr>5. Transparencia Pasiva Solicitud y Respuesta de Información Pública</vt:lpstr>
      <vt:lpstr>5. Transparencia Pasiva Solicitud de información</vt:lpstr>
      <vt:lpstr>Presentación de PowerPoint</vt:lpstr>
      <vt:lpstr>5. Transparencia Pasiva Respuesta a solicitud</vt:lpstr>
      <vt:lpstr>6. Excepciones al acceso a la información</vt:lpstr>
      <vt:lpstr>6. Excepciones al acceso a la información</vt:lpstr>
      <vt:lpstr>Presentación de PowerPoint</vt:lpstr>
      <vt:lpstr>Presentación de PowerPoint</vt:lpstr>
      <vt:lpstr>Presentación de PowerPoint</vt:lpstr>
      <vt:lpstr>Presentación de PowerPoint</vt:lpstr>
      <vt:lpstr>Presentación de PowerPoint</vt:lpstr>
      <vt:lpstr>Presentación de PowerPoint</vt:lpstr>
      <vt:lpstr>8. Solicitud de información con identificación reservada</vt:lpstr>
      <vt:lpstr>9. Garantía del Derecho Ministerio Público = Órgano Garante</vt:lpstr>
      <vt:lpstr>Supervigilancia al derecho de petición</vt:lpstr>
      <vt:lpstr> www.procuraduria.gov.co </vt:lpstr>
      <vt:lpstr>Derecho vulnerado</vt:lpstr>
      <vt:lpstr>Derecho vulnerado</vt:lpstr>
      <vt:lpstr>Gestión de las entidades nacionales</vt:lpstr>
      <vt:lpstr>Presentación de PowerPoint</vt:lpstr>
      <vt:lpstr>10. Preguntas y Conclusiones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Ignacio Morales Huetio</dc:creator>
  <cp:lastModifiedBy>Maria Teresa Molina Villalobos</cp:lastModifiedBy>
  <cp:revision>146</cp:revision>
  <cp:lastPrinted>2015-08-04T21:25:33Z</cp:lastPrinted>
  <dcterms:created xsi:type="dcterms:W3CDTF">2015-07-07T20:34:44Z</dcterms:created>
  <dcterms:modified xsi:type="dcterms:W3CDTF">2018-03-02T21:07:07Z</dcterms:modified>
</cp:coreProperties>
</file>