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63" r:id="rId2"/>
    <p:sldId id="264" r:id="rId3"/>
    <p:sldId id="257" r:id="rId4"/>
    <p:sldId id="265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607"/>
    <a:srgbClr val="063853"/>
    <a:srgbClr val="FAE80C"/>
    <a:srgbClr val="063A5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791DF5-8B9C-4EB8-85AB-924BB4ED28EE}" v="14" dt="2026-08-19T21:07:13.8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200" d="100"/>
          <a:sy n="200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an Camilo Bejarano Carreño" userId="a92ba12b-58c8-4e42-8fc7-c609c3017d8f" providerId="ADAL" clId="{C4F779CD-1010-4EFE-8FEA-506BADF5E01F}"/>
    <pc:docChg chg="undo custSel addSld delSld modSld sldOrd modMainMaster">
      <pc:chgData name="Cristian Camilo Bejarano Carreño" userId="a92ba12b-58c8-4e42-8fc7-c609c3017d8f" providerId="ADAL" clId="{C4F779CD-1010-4EFE-8FEA-506BADF5E01F}" dt="2026-08-19T21:08:40.168" v="194" actId="1038"/>
      <pc:docMkLst>
        <pc:docMk/>
      </pc:docMkLst>
      <pc:sldChg chg="addSp delSp modSp mod">
        <pc:chgData name="Cristian Camilo Bejarano Carreño" userId="a92ba12b-58c8-4e42-8fc7-c609c3017d8f" providerId="ADAL" clId="{C4F779CD-1010-4EFE-8FEA-506BADF5E01F}" dt="2026-08-19T21:03:31.384" v="90"/>
        <pc:sldMkLst>
          <pc:docMk/>
          <pc:sldMk cId="2102880659" sldId="263"/>
        </pc:sldMkLst>
        <pc:spChg chg="add del mod">
          <ac:chgData name="Cristian Camilo Bejarano Carreño" userId="a92ba12b-58c8-4e42-8fc7-c609c3017d8f" providerId="ADAL" clId="{C4F779CD-1010-4EFE-8FEA-506BADF5E01F}" dt="2026-08-19T21:03:29.020" v="87"/>
          <ac:spMkLst>
            <pc:docMk/>
            <pc:sldMk cId="2102880659" sldId="263"/>
            <ac:spMk id="2" creationId="{D792E81A-0878-BEF9-DE86-FF2F426C1634}"/>
          </ac:spMkLst>
        </pc:spChg>
        <pc:spChg chg="add del mod">
          <ac:chgData name="Cristian Camilo Bejarano Carreño" userId="a92ba12b-58c8-4e42-8fc7-c609c3017d8f" providerId="ADAL" clId="{C4F779CD-1010-4EFE-8FEA-506BADF5E01F}" dt="2026-08-19T21:03:31.384" v="90"/>
          <ac:spMkLst>
            <pc:docMk/>
            <pc:sldMk cId="2102880659" sldId="263"/>
            <ac:spMk id="4" creationId="{3AFCB670-D8F8-4FF4-64B6-A09C42780CF3}"/>
          </ac:spMkLst>
        </pc:spChg>
      </pc:sldChg>
      <pc:sldMasterChg chg="addSp delSp modSp mod modSldLayout">
        <pc:chgData name="Cristian Camilo Bejarano Carreño" userId="a92ba12b-58c8-4e42-8fc7-c609c3017d8f" providerId="ADAL" clId="{C4F779CD-1010-4EFE-8FEA-506BADF5E01F}" dt="2026-08-19T21:08:40.168" v="194" actId="1038"/>
        <pc:sldMasterMkLst>
          <pc:docMk/>
          <pc:sldMasterMk cId="1467569848" sldId="2147483648"/>
        </pc:sldMasterMkLst>
        <pc:spChg chg="del">
          <ac:chgData name="Cristian Camilo Bejarano Carreño" userId="a92ba12b-58c8-4e42-8fc7-c609c3017d8f" providerId="ADAL" clId="{C4F779CD-1010-4EFE-8FEA-506BADF5E01F}" dt="2026-08-19T21:07:13.108" v="143" actId="478"/>
          <ac:spMkLst>
            <pc:docMk/>
            <pc:sldMasterMk cId="1467569848" sldId="2147483648"/>
            <ac:spMk id="7" creationId="{C3645E7C-B3DC-A724-465A-50D373769BF2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2" creationId="{E034E12B-0122-F8BF-AF47-C656B1D43E95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3" creationId="{1B656AC6-2A4A-D491-6665-46521750C3A3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4" creationId="{F78DF40F-760F-197A-DF5E-0EBEF53C8038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5" creationId="{A5485D43-47F4-105E-56F2-9B3831198CDA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6" creationId="{5064BFB3-3071-6ACD-F9EC-11D10AC41C06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7" creationId="{C4240A56-591C-C47E-6844-537FB919A5F7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8" creationId="{C136C3BD-C4C2-B13C-43E0-A1237AA70BAF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19" creationId="{E6B76784-BE4F-E672-8CBE-73B3BB294B8C}"/>
          </ac:spMkLst>
        </pc:spChg>
        <pc:spChg chg="add mod">
          <ac:chgData name="Cristian Camilo Bejarano Carreño" userId="a92ba12b-58c8-4e42-8fc7-c609c3017d8f" providerId="ADAL" clId="{C4F779CD-1010-4EFE-8FEA-506BADF5E01F}" dt="2026-08-19T21:07:13.861" v="144"/>
          <ac:spMkLst>
            <pc:docMk/>
            <pc:sldMasterMk cId="1467569848" sldId="2147483648"/>
            <ac:spMk id="20" creationId="{7C126C66-C467-2F63-2CF9-1390998B510B}"/>
          </ac:spMkLst>
        </pc:spChg>
        <pc:picChg chg="add del mod">
          <ac:chgData name="Cristian Camilo Bejarano Carreño" userId="a92ba12b-58c8-4e42-8fc7-c609c3017d8f" providerId="ADAL" clId="{C4F779CD-1010-4EFE-8FEA-506BADF5E01F}" dt="2026-08-19T21:07:06.753" v="142" actId="478"/>
          <ac:picMkLst>
            <pc:docMk/>
            <pc:sldMasterMk cId="1467569848" sldId="2147483648"/>
            <ac:picMk id="5" creationId="{7FBBF5D5-0808-910F-38CB-2FAD0CE93F70}"/>
          </ac:picMkLst>
        </pc:picChg>
        <pc:picChg chg="del">
          <ac:chgData name="Cristian Camilo Bejarano Carreño" userId="a92ba12b-58c8-4e42-8fc7-c609c3017d8f" providerId="ADAL" clId="{C4F779CD-1010-4EFE-8FEA-506BADF5E01F}" dt="2026-08-19T21:07:03.092" v="139" actId="478"/>
          <ac:picMkLst>
            <pc:docMk/>
            <pc:sldMasterMk cId="1467569848" sldId="2147483648"/>
            <ac:picMk id="10" creationId="{B6952F28-BADD-F889-EBB9-B534302FDC81}"/>
          </ac:picMkLst>
        </pc:picChg>
        <pc:picChg chg="add del mod">
          <ac:chgData name="Cristian Camilo Bejarano Carreño" userId="a92ba12b-58c8-4e42-8fc7-c609c3017d8f" providerId="ADAL" clId="{C4F779CD-1010-4EFE-8FEA-506BADF5E01F}" dt="2026-08-19T21:07:06.753" v="142" actId="478"/>
          <ac:picMkLst>
            <pc:docMk/>
            <pc:sldMasterMk cId="1467569848" sldId="2147483648"/>
            <ac:picMk id="11" creationId="{333728E4-6986-9DA0-2DF3-F38EDA629A90}"/>
          </ac:picMkLst>
        </pc:picChg>
        <pc:picChg chg="add mod">
          <ac:chgData name="Cristian Camilo Bejarano Carreño" userId="a92ba12b-58c8-4e42-8fc7-c609c3017d8f" providerId="ADAL" clId="{C4F779CD-1010-4EFE-8FEA-506BADF5E01F}" dt="2026-08-19T21:07:13.861" v="144"/>
          <ac:picMkLst>
            <pc:docMk/>
            <pc:sldMasterMk cId="1467569848" sldId="2147483648"/>
            <ac:picMk id="21" creationId="{E4B71A0A-802F-B39F-7A09-E7AA94653FCB}"/>
          </ac:picMkLst>
        </pc:picChg>
        <pc:sldLayoutChg chg="addSp delSp modSp mod">
          <pc:chgData name="Cristian Camilo Bejarano Carreño" userId="a92ba12b-58c8-4e42-8fc7-c609c3017d8f" providerId="ADAL" clId="{C4F779CD-1010-4EFE-8FEA-506BADF5E01F}" dt="2026-08-19T21:06:56.529" v="138"/>
          <pc:sldLayoutMkLst>
            <pc:docMk/>
            <pc:sldMasterMk cId="1467569848" sldId="2147483648"/>
            <pc:sldLayoutMk cId="2284781343" sldId="2147483649"/>
          </pc:sldLayoutMkLst>
          <pc:spChg chg="add del mod">
            <ac:chgData name="Cristian Camilo Bejarano Carreño" userId="a92ba12b-58c8-4e42-8fc7-c609c3017d8f" providerId="ADAL" clId="{C4F779CD-1010-4EFE-8FEA-506BADF5E01F}" dt="2026-08-19T21:06:10.216" v="117"/>
            <ac:spMkLst>
              <pc:docMk/>
              <pc:sldMasterMk cId="1467569848" sldId="2147483648"/>
              <pc:sldLayoutMk cId="2284781343" sldId="2147483649"/>
              <ac:spMk id="3" creationId="{029FC910-DBBE-32DB-2C77-AA5227188BDE}"/>
            </ac:spMkLst>
          </pc:spChg>
          <pc:spChg chg="mod">
            <ac:chgData name="Cristian Camilo Bejarano Carreño" userId="a92ba12b-58c8-4e42-8fc7-c609c3017d8f" providerId="ADAL" clId="{C4F779CD-1010-4EFE-8FEA-506BADF5E01F}" dt="2026-08-19T21:06:20.439" v="123" actId="207"/>
            <ac:spMkLst>
              <pc:docMk/>
              <pc:sldMasterMk cId="1467569848" sldId="2147483648"/>
              <pc:sldLayoutMk cId="2284781343" sldId="2147483649"/>
              <ac:spMk id="7" creationId="{C8E830DA-7826-963F-5E08-439242CD5595}"/>
            </ac:spMkLst>
          </pc:spChg>
          <pc:spChg chg="add del mod">
            <ac:chgData name="Cristian Camilo Bejarano Carreño" userId="a92ba12b-58c8-4e42-8fc7-c609c3017d8f" providerId="ADAL" clId="{C4F779CD-1010-4EFE-8FEA-506BADF5E01F}" dt="2026-08-19T21:06:11.152" v="120"/>
            <ac:spMkLst>
              <pc:docMk/>
              <pc:sldMasterMk cId="1467569848" sldId="2147483648"/>
              <pc:sldLayoutMk cId="2284781343" sldId="2147483649"/>
              <ac:spMk id="8" creationId="{BF7D40B8-709E-A040-ECDE-AFC266CD037A}"/>
            </ac:spMkLst>
          </pc:spChg>
          <pc:spChg chg="add mod ord">
            <ac:chgData name="Cristian Camilo Bejarano Carreño" userId="a92ba12b-58c8-4e42-8fc7-c609c3017d8f" providerId="ADAL" clId="{C4F779CD-1010-4EFE-8FEA-506BADF5E01F}" dt="2026-08-19T21:06:54.070" v="136" actId="171"/>
            <ac:spMkLst>
              <pc:docMk/>
              <pc:sldMasterMk cId="1467569848" sldId="2147483648"/>
              <pc:sldLayoutMk cId="2284781343" sldId="2147483649"/>
              <ac:spMk id="14" creationId="{4D8320CE-B396-117D-B40F-1FB3988E7B19}"/>
            </ac:spMkLst>
          </pc:spChg>
          <pc:spChg chg="add del mod">
            <ac:chgData name="Cristian Camilo Bejarano Carreño" userId="a92ba12b-58c8-4e42-8fc7-c609c3017d8f" providerId="ADAL" clId="{C4F779CD-1010-4EFE-8FEA-506BADF5E01F}" dt="2026-08-19T21:06:56.529" v="138"/>
            <ac:spMkLst>
              <pc:docMk/>
              <pc:sldMasterMk cId="1467569848" sldId="2147483648"/>
              <pc:sldLayoutMk cId="2284781343" sldId="2147483649"/>
              <ac:spMk id="15" creationId="{80340A50-AF74-CE6F-2AFC-613B49490202}"/>
            </ac:spMkLst>
          </pc:spChg>
          <pc:picChg chg="add">
            <ac:chgData name="Cristian Camilo Bejarano Carreño" userId="a92ba12b-58c8-4e42-8fc7-c609c3017d8f" providerId="ADAL" clId="{C4F779CD-1010-4EFE-8FEA-506BADF5E01F}" dt="2026-08-19T21:06:14.970" v="122" actId="22"/>
            <ac:picMkLst>
              <pc:docMk/>
              <pc:sldMasterMk cId="1467569848" sldId="2147483648"/>
              <pc:sldLayoutMk cId="2284781343" sldId="2147483649"/>
              <ac:picMk id="10" creationId="{D3D8654D-C25C-2ADC-C3E5-672254FDABE3}"/>
            </ac:picMkLst>
          </pc:picChg>
          <pc:picChg chg="add">
            <ac:chgData name="Cristian Camilo Bejarano Carreño" userId="a92ba12b-58c8-4e42-8fc7-c609c3017d8f" providerId="ADAL" clId="{C4F779CD-1010-4EFE-8FEA-506BADF5E01F}" dt="2026-08-19T21:06:14.970" v="122" actId="22"/>
            <ac:picMkLst>
              <pc:docMk/>
              <pc:sldMasterMk cId="1467569848" sldId="2147483648"/>
              <pc:sldLayoutMk cId="2284781343" sldId="2147483649"/>
              <ac:picMk id="13" creationId="{67DE87AE-78C8-3DAB-44FB-F177651FA2D1}"/>
            </ac:picMkLst>
          </pc:picChg>
          <pc:picChg chg="del">
            <ac:chgData name="Cristian Camilo Bejarano Carreño" userId="a92ba12b-58c8-4e42-8fc7-c609c3017d8f" providerId="ADAL" clId="{C4F779CD-1010-4EFE-8FEA-506BADF5E01F}" dt="2026-08-19T21:06:14.788" v="121" actId="478"/>
            <ac:picMkLst>
              <pc:docMk/>
              <pc:sldMasterMk cId="1467569848" sldId="2147483648"/>
              <pc:sldLayoutMk cId="2284781343" sldId="2147483649"/>
              <ac:picMk id="23" creationId="{9F9A6E92-FC39-20D8-A2D1-AA2F817651A1}"/>
            </ac:picMkLst>
          </pc:picChg>
        </pc:sldLayoutChg>
        <pc:sldLayoutChg chg="addSp modSp mod">
          <pc:chgData name="Cristian Camilo Bejarano Carreño" userId="a92ba12b-58c8-4e42-8fc7-c609c3017d8f" providerId="ADAL" clId="{C4F779CD-1010-4EFE-8FEA-506BADF5E01F}" dt="2026-08-19T21:05:06.779" v="103" actId="207"/>
          <pc:sldLayoutMkLst>
            <pc:docMk/>
            <pc:sldMasterMk cId="1467569848" sldId="2147483648"/>
            <pc:sldLayoutMk cId="1623996535" sldId="2147483650"/>
          </pc:sldLayoutMkLst>
          <pc:spChg chg="mod">
            <ac:chgData name="Cristian Camilo Bejarano Carreño" userId="a92ba12b-58c8-4e42-8fc7-c609c3017d8f" providerId="ADAL" clId="{C4F779CD-1010-4EFE-8FEA-506BADF5E01F}" dt="2026-08-19T21:05:06.779" v="103" actId="207"/>
            <ac:spMkLst>
              <pc:docMk/>
              <pc:sldMasterMk cId="1467569848" sldId="2147483648"/>
              <pc:sldLayoutMk cId="1623996535" sldId="2147483650"/>
              <ac:spMk id="7" creationId="{09516510-B7D1-BD1D-0C0C-10F3842AB85E}"/>
            </ac:spMkLst>
          </pc:spChg>
          <pc:picChg chg="add mod">
            <ac:chgData name="Cristian Camilo Bejarano Carreño" userId="a92ba12b-58c8-4e42-8fc7-c609c3017d8f" providerId="ADAL" clId="{C4F779CD-1010-4EFE-8FEA-506BADF5E01F}" dt="2026-08-19T21:04:59.756" v="102" actId="1076"/>
            <ac:picMkLst>
              <pc:docMk/>
              <pc:sldMasterMk cId="1467569848" sldId="2147483648"/>
              <pc:sldLayoutMk cId="1623996535" sldId="2147483650"/>
              <ac:picMk id="10" creationId="{8A2EFDA3-9897-5C38-76A7-D20DFED0D0A1}"/>
            </ac:picMkLst>
          </pc:picChg>
          <pc:picChg chg="mod modCrop">
            <ac:chgData name="Cristian Camilo Bejarano Carreño" userId="a92ba12b-58c8-4e42-8fc7-c609c3017d8f" providerId="ADAL" clId="{C4F779CD-1010-4EFE-8FEA-506BADF5E01F}" dt="2026-08-19T21:04:23.540" v="96" actId="732"/>
            <ac:picMkLst>
              <pc:docMk/>
              <pc:sldMasterMk cId="1467569848" sldId="2147483648"/>
              <pc:sldLayoutMk cId="1623996535" sldId="2147483650"/>
              <ac:picMk id="12" creationId="{62032C9D-5177-700C-0B9C-BDA3F15CAEA4}"/>
            </ac:picMkLst>
          </pc:picChg>
        </pc:sldLayoutChg>
        <pc:sldLayoutChg chg="addSp delSp modSp mod">
          <pc:chgData name="Cristian Camilo Bejarano Carreño" userId="a92ba12b-58c8-4e42-8fc7-c609c3017d8f" providerId="ADAL" clId="{C4F779CD-1010-4EFE-8FEA-506BADF5E01F}" dt="2026-08-19T21:07:54.220" v="150" actId="478"/>
          <pc:sldLayoutMkLst>
            <pc:docMk/>
            <pc:sldMasterMk cId="1467569848" sldId="2147483648"/>
            <pc:sldLayoutMk cId="3143886762" sldId="2147483651"/>
          </pc:sldLayoutMkLst>
          <pc:spChg chg="add mod">
            <ac:chgData name="Cristian Camilo Bejarano Carreño" userId="a92ba12b-58c8-4e42-8fc7-c609c3017d8f" providerId="ADAL" clId="{C4F779CD-1010-4EFE-8FEA-506BADF5E01F}" dt="2026-08-19T21:05:54.440" v="114"/>
            <ac:spMkLst>
              <pc:docMk/>
              <pc:sldMasterMk cId="1467569848" sldId="2147483648"/>
              <pc:sldLayoutMk cId="3143886762" sldId="2147483651"/>
              <ac:spMk id="9" creationId="{FA4EA02F-6C42-72A8-5BBA-0A7EEEC8046D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54.440" v="114"/>
            <ac:spMkLst>
              <pc:docMk/>
              <pc:sldMasterMk cId="1467569848" sldId="2147483648"/>
              <pc:sldLayoutMk cId="3143886762" sldId="2147483651"/>
              <ac:spMk id="10" creationId="{028936D4-A759-2761-1E65-27B6F67C0520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54.440" v="114"/>
            <ac:spMkLst>
              <pc:docMk/>
              <pc:sldMasterMk cId="1467569848" sldId="2147483648"/>
              <pc:sldLayoutMk cId="3143886762" sldId="2147483651"/>
              <ac:spMk id="12" creationId="{4B4C21B4-2FFD-712F-ECBE-2F8DDEB0F61B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54.440" v="114"/>
            <ac:spMkLst>
              <pc:docMk/>
              <pc:sldMasterMk cId="1467569848" sldId="2147483648"/>
              <pc:sldLayoutMk cId="3143886762" sldId="2147483651"/>
              <ac:spMk id="13" creationId="{EA2D2952-7CD7-B6B8-6846-C89C872ECF43}"/>
            </ac:spMkLst>
          </pc:spChg>
          <pc:picChg chg="del">
            <ac:chgData name="Cristian Camilo Bejarano Carreño" userId="a92ba12b-58c8-4e42-8fc7-c609c3017d8f" providerId="ADAL" clId="{C4F779CD-1010-4EFE-8FEA-506BADF5E01F}" dt="2026-08-19T21:07:45.477" v="145" actId="478"/>
            <ac:picMkLst>
              <pc:docMk/>
              <pc:sldMasterMk cId="1467569848" sldId="2147483648"/>
              <pc:sldLayoutMk cId="3143886762" sldId="2147483651"/>
              <ac:picMk id="11" creationId="{202C94DE-1867-1FC3-6558-771B1C8515FF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54.440" v="114"/>
            <ac:picMkLst>
              <pc:docMk/>
              <pc:sldMasterMk cId="1467569848" sldId="2147483648"/>
              <pc:sldLayoutMk cId="3143886762" sldId="2147483651"/>
              <ac:picMk id="14" creationId="{2D20A6DF-D702-F676-141E-6ECD444EA381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54.440" v="114"/>
            <ac:picMkLst>
              <pc:docMk/>
              <pc:sldMasterMk cId="1467569848" sldId="2147483648"/>
              <pc:sldLayoutMk cId="3143886762" sldId="2147483651"/>
              <ac:picMk id="15" creationId="{C43C1BE0-D6B4-40FB-E662-BC85275688CE}"/>
            </ac:picMkLst>
          </pc:picChg>
          <pc:picChg chg="add del mod">
            <ac:chgData name="Cristian Camilo Bejarano Carreño" userId="a92ba12b-58c8-4e42-8fc7-c609c3017d8f" providerId="ADAL" clId="{C4F779CD-1010-4EFE-8FEA-506BADF5E01F}" dt="2026-08-19T21:07:54.220" v="150" actId="478"/>
            <ac:picMkLst>
              <pc:docMk/>
              <pc:sldMasterMk cId="1467569848" sldId="2147483648"/>
              <pc:sldLayoutMk cId="3143886762" sldId="2147483651"/>
              <ac:picMk id="17" creationId="{820DACE6-BAD7-C1FB-C555-B987D279D5DC}"/>
            </ac:picMkLst>
          </pc:picChg>
          <pc:picChg chg="add del mod">
            <ac:chgData name="Cristian Camilo Bejarano Carreño" userId="a92ba12b-58c8-4e42-8fc7-c609c3017d8f" providerId="ADAL" clId="{C4F779CD-1010-4EFE-8FEA-506BADF5E01F}" dt="2026-08-19T21:07:54.220" v="150" actId="478"/>
            <ac:picMkLst>
              <pc:docMk/>
              <pc:sldMasterMk cId="1467569848" sldId="2147483648"/>
              <pc:sldLayoutMk cId="3143886762" sldId="2147483651"/>
              <ac:picMk id="19" creationId="{EF042B7E-3D35-80B1-318B-4FF38B976D06}"/>
            </ac:picMkLst>
          </pc:picChg>
        </pc:sldLayoutChg>
        <pc:sldLayoutChg chg="addSp delSp modSp mod">
          <pc:chgData name="Cristian Camilo Bejarano Carreño" userId="a92ba12b-58c8-4e42-8fc7-c609c3017d8f" providerId="ADAL" clId="{C4F779CD-1010-4EFE-8FEA-506BADF5E01F}" dt="2026-08-19T21:05:28.487" v="105"/>
          <pc:sldLayoutMkLst>
            <pc:docMk/>
            <pc:sldMasterMk cId="1467569848" sldId="2147483648"/>
            <pc:sldLayoutMk cId="179651913" sldId="2147483652"/>
          </pc:sldLayoutMkLst>
          <pc:spChg chg="del">
            <ac:chgData name="Cristian Camilo Bejarano Carreño" userId="a92ba12b-58c8-4e42-8fc7-c609c3017d8f" providerId="ADAL" clId="{C4F779CD-1010-4EFE-8FEA-506BADF5E01F}" dt="2026-08-19T21:05:28.229" v="104" actId="478"/>
            <ac:spMkLst>
              <pc:docMk/>
              <pc:sldMasterMk cId="1467569848" sldId="2147483648"/>
              <pc:sldLayoutMk cId="179651913" sldId="2147483652"/>
              <ac:spMk id="5" creationId="{C123CCCD-729C-9173-569C-AFA15D087345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28.229" v="104" actId="478"/>
            <ac:spMkLst>
              <pc:docMk/>
              <pc:sldMasterMk cId="1467569848" sldId="2147483648"/>
              <pc:sldLayoutMk cId="179651913" sldId="2147483652"/>
              <ac:spMk id="6" creationId="{E3C671EA-7B2D-D818-6006-6AF559A6E357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28.229" v="104" actId="478"/>
            <ac:spMkLst>
              <pc:docMk/>
              <pc:sldMasterMk cId="1467569848" sldId="2147483648"/>
              <pc:sldLayoutMk cId="179651913" sldId="2147483652"/>
              <ac:spMk id="7" creationId="{5326DAD5-97DE-F331-8F0F-3FAA4199005D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28.229" v="104" actId="478"/>
            <ac:spMkLst>
              <pc:docMk/>
              <pc:sldMasterMk cId="1467569848" sldId="2147483648"/>
              <pc:sldLayoutMk cId="179651913" sldId="2147483652"/>
              <ac:spMk id="8" creationId="{69D953DF-4854-A269-E776-B472B1BBA839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28.229" v="104" actId="478"/>
            <ac:spMkLst>
              <pc:docMk/>
              <pc:sldMasterMk cId="1467569848" sldId="2147483648"/>
              <pc:sldLayoutMk cId="179651913" sldId="2147483652"/>
              <ac:spMk id="9" creationId="{1C768E8B-044F-EC82-AF95-42F02E9B16C6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28.487" v="105"/>
            <ac:spMkLst>
              <pc:docMk/>
              <pc:sldMasterMk cId="1467569848" sldId="2147483648"/>
              <pc:sldLayoutMk cId="179651913" sldId="2147483652"/>
              <ac:spMk id="11" creationId="{81FE565F-3F79-DF77-B957-C5231FC2FC8B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28.487" v="105"/>
            <ac:spMkLst>
              <pc:docMk/>
              <pc:sldMasterMk cId="1467569848" sldId="2147483648"/>
              <pc:sldLayoutMk cId="179651913" sldId="2147483652"/>
              <ac:spMk id="12" creationId="{4E67DBF6-E5B1-6DF2-CA72-0E88E9B3511A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28.487" v="105"/>
            <ac:spMkLst>
              <pc:docMk/>
              <pc:sldMasterMk cId="1467569848" sldId="2147483648"/>
              <pc:sldLayoutMk cId="179651913" sldId="2147483652"/>
              <ac:spMk id="13" creationId="{796D5988-7991-90CC-D2E5-321CFCC0B72E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28.487" v="105"/>
            <ac:spMkLst>
              <pc:docMk/>
              <pc:sldMasterMk cId="1467569848" sldId="2147483648"/>
              <pc:sldLayoutMk cId="179651913" sldId="2147483652"/>
              <ac:spMk id="14" creationId="{4947282A-36FA-F1EC-EC87-FCE61025DE2F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28.487" v="105"/>
            <ac:spMkLst>
              <pc:docMk/>
              <pc:sldMasterMk cId="1467569848" sldId="2147483648"/>
              <pc:sldLayoutMk cId="179651913" sldId="2147483652"/>
              <ac:spMk id="15" creationId="{E9DA311E-87AF-C6E6-7CD3-CDFE4E6CBE86}"/>
            </ac:spMkLst>
          </pc:spChg>
          <pc:picChg chg="del">
            <ac:chgData name="Cristian Camilo Bejarano Carreño" userId="a92ba12b-58c8-4e42-8fc7-c609c3017d8f" providerId="ADAL" clId="{C4F779CD-1010-4EFE-8FEA-506BADF5E01F}" dt="2026-08-19T21:05:28.229" v="104" actId="478"/>
            <ac:picMkLst>
              <pc:docMk/>
              <pc:sldMasterMk cId="1467569848" sldId="2147483648"/>
              <pc:sldLayoutMk cId="179651913" sldId="2147483652"/>
              <ac:picMk id="10" creationId="{8013C53D-36E4-1EDA-1EF4-218B4177BCB8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28.487" v="105"/>
            <ac:picMkLst>
              <pc:docMk/>
              <pc:sldMasterMk cId="1467569848" sldId="2147483648"/>
              <pc:sldLayoutMk cId="179651913" sldId="2147483652"/>
              <ac:picMk id="16" creationId="{0FA57C9D-292C-5E78-7BF1-654100A215D4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28.487" v="105"/>
            <ac:picMkLst>
              <pc:docMk/>
              <pc:sldMasterMk cId="1467569848" sldId="2147483648"/>
              <pc:sldLayoutMk cId="179651913" sldId="2147483652"/>
              <ac:picMk id="17" creationId="{43E89220-F302-2149-4131-694C9589967B}"/>
            </ac:picMkLst>
          </pc:picChg>
        </pc:sldLayoutChg>
        <pc:sldLayoutChg chg="addSp delSp modSp mod">
          <pc:chgData name="Cristian Camilo Bejarano Carreño" userId="a92ba12b-58c8-4e42-8fc7-c609c3017d8f" providerId="ADAL" clId="{C4F779CD-1010-4EFE-8FEA-506BADF5E01F}" dt="2026-08-19T21:05:35.979" v="107"/>
          <pc:sldLayoutMkLst>
            <pc:docMk/>
            <pc:sldMasterMk cId="1467569848" sldId="2147483648"/>
            <pc:sldLayoutMk cId="37792980" sldId="2147483655"/>
          </pc:sldLayoutMkLst>
          <pc:spChg chg="del">
            <ac:chgData name="Cristian Camilo Bejarano Carreño" userId="a92ba12b-58c8-4e42-8fc7-c609c3017d8f" providerId="ADAL" clId="{C4F779CD-1010-4EFE-8FEA-506BADF5E01F}" dt="2026-08-19T21:05:33.646" v="106" actId="478"/>
            <ac:spMkLst>
              <pc:docMk/>
              <pc:sldMasterMk cId="1467569848" sldId="2147483648"/>
              <pc:sldLayoutMk cId="37792980" sldId="2147483655"/>
              <ac:spMk id="2" creationId="{71640FAE-266F-A331-ABC5-F4833B6513EA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33.646" v="106" actId="478"/>
            <ac:spMkLst>
              <pc:docMk/>
              <pc:sldMasterMk cId="1467569848" sldId="2147483648"/>
              <pc:sldLayoutMk cId="37792980" sldId="2147483655"/>
              <ac:spMk id="3" creationId="{9F9C7EFC-85C8-1C4C-6CC5-67EB2B3E7652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33.646" v="106" actId="478"/>
            <ac:spMkLst>
              <pc:docMk/>
              <pc:sldMasterMk cId="1467569848" sldId="2147483648"/>
              <pc:sldLayoutMk cId="37792980" sldId="2147483655"/>
              <ac:spMk id="4" creationId="{3DE6555A-B2B6-7F3E-4B7A-E69274205B26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33.646" v="106" actId="478"/>
            <ac:spMkLst>
              <pc:docMk/>
              <pc:sldMasterMk cId="1467569848" sldId="2147483648"/>
              <pc:sldLayoutMk cId="37792980" sldId="2147483655"/>
              <ac:spMk id="5" creationId="{2DE6FD68-B7D8-7A3E-F321-1EBACD8CE40A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33.646" v="106" actId="478"/>
            <ac:spMkLst>
              <pc:docMk/>
              <pc:sldMasterMk cId="1467569848" sldId="2147483648"/>
              <pc:sldLayoutMk cId="37792980" sldId="2147483655"/>
              <ac:spMk id="6" creationId="{1E3B6F6F-48CA-AFE7-3CE5-D77F9114BBC5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5.979" v="107"/>
            <ac:spMkLst>
              <pc:docMk/>
              <pc:sldMasterMk cId="1467569848" sldId="2147483648"/>
              <pc:sldLayoutMk cId="37792980" sldId="2147483655"/>
              <ac:spMk id="10" creationId="{1DDBBFB0-A112-E0AC-8E0A-F8FDA27E1C59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5.979" v="107"/>
            <ac:spMkLst>
              <pc:docMk/>
              <pc:sldMasterMk cId="1467569848" sldId="2147483648"/>
              <pc:sldLayoutMk cId="37792980" sldId="2147483655"/>
              <ac:spMk id="11" creationId="{D82EB364-1145-08A2-33F1-AED63DD2E382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5.979" v="107"/>
            <ac:spMkLst>
              <pc:docMk/>
              <pc:sldMasterMk cId="1467569848" sldId="2147483648"/>
              <pc:sldLayoutMk cId="37792980" sldId="2147483655"/>
              <ac:spMk id="12" creationId="{EB95A59E-F343-C852-A034-AC2B2B3A2B95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5.979" v="107"/>
            <ac:spMkLst>
              <pc:docMk/>
              <pc:sldMasterMk cId="1467569848" sldId="2147483648"/>
              <pc:sldLayoutMk cId="37792980" sldId="2147483655"/>
              <ac:spMk id="13" creationId="{456BC249-2336-597D-7250-A94FE876074A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5.979" v="107"/>
            <ac:spMkLst>
              <pc:docMk/>
              <pc:sldMasterMk cId="1467569848" sldId="2147483648"/>
              <pc:sldLayoutMk cId="37792980" sldId="2147483655"/>
              <ac:spMk id="14" creationId="{3BDAF1E0-6C59-577F-F38F-E4E927E5A076}"/>
            </ac:spMkLst>
          </pc:spChg>
          <pc:picChg chg="del">
            <ac:chgData name="Cristian Camilo Bejarano Carreño" userId="a92ba12b-58c8-4e42-8fc7-c609c3017d8f" providerId="ADAL" clId="{C4F779CD-1010-4EFE-8FEA-506BADF5E01F}" dt="2026-08-19T21:05:33.646" v="106" actId="478"/>
            <ac:picMkLst>
              <pc:docMk/>
              <pc:sldMasterMk cId="1467569848" sldId="2147483648"/>
              <pc:sldLayoutMk cId="37792980" sldId="2147483655"/>
              <ac:picMk id="7" creationId="{0C021154-472A-F54D-D0B5-A7A1C2B53D72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35.979" v="107"/>
            <ac:picMkLst>
              <pc:docMk/>
              <pc:sldMasterMk cId="1467569848" sldId="2147483648"/>
              <pc:sldLayoutMk cId="37792980" sldId="2147483655"/>
              <ac:picMk id="15" creationId="{FF70833E-4A35-D884-7E76-BBBCB401D50B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35.979" v="107"/>
            <ac:picMkLst>
              <pc:docMk/>
              <pc:sldMasterMk cId="1467569848" sldId="2147483648"/>
              <pc:sldLayoutMk cId="37792980" sldId="2147483655"/>
              <ac:picMk id="16" creationId="{09A9E52E-4A9B-36E7-542C-2EBAC11584BB}"/>
            </ac:picMkLst>
          </pc:picChg>
        </pc:sldLayoutChg>
        <pc:sldLayoutChg chg="addSp delSp modSp mod">
          <pc:chgData name="Cristian Camilo Bejarano Carreño" userId="a92ba12b-58c8-4e42-8fc7-c609c3017d8f" providerId="ADAL" clId="{C4F779CD-1010-4EFE-8FEA-506BADF5E01F}" dt="2026-08-19T21:05:45.562" v="111"/>
          <pc:sldLayoutMkLst>
            <pc:docMk/>
            <pc:sldMasterMk cId="1467569848" sldId="2147483648"/>
            <pc:sldLayoutMk cId="1123767848" sldId="2147483656"/>
          </pc:sldLayoutMkLst>
          <pc:spChg chg="del">
            <ac:chgData name="Cristian Camilo Bejarano Carreño" userId="a92ba12b-58c8-4e42-8fc7-c609c3017d8f" providerId="ADAL" clId="{C4F779CD-1010-4EFE-8FEA-506BADF5E01F}" dt="2026-08-19T21:05:45.012" v="110" actId="478"/>
            <ac:spMkLst>
              <pc:docMk/>
              <pc:sldMasterMk cId="1467569848" sldId="2147483648"/>
              <pc:sldLayoutMk cId="1123767848" sldId="2147483656"/>
              <ac:spMk id="5" creationId="{2074AE79-D2E6-77AC-6242-0A8CCBC4D1BA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5.012" v="110" actId="478"/>
            <ac:spMkLst>
              <pc:docMk/>
              <pc:sldMasterMk cId="1467569848" sldId="2147483648"/>
              <pc:sldLayoutMk cId="1123767848" sldId="2147483656"/>
              <ac:spMk id="6" creationId="{5A1AB736-FFC4-1EA7-73EE-65B1A59BBA26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5.012" v="110" actId="478"/>
            <ac:spMkLst>
              <pc:docMk/>
              <pc:sldMasterMk cId="1467569848" sldId="2147483648"/>
              <pc:sldLayoutMk cId="1123767848" sldId="2147483656"/>
              <ac:spMk id="7" creationId="{D6F253CD-8B42-46B7-1B32-D199F63C3D8D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5.012" v="110" actId="478"/>
            <ac:spMkLst>
              <pc:docMk/>
              <pc:sldMasterMk cId="1467569848" sldId="2147483648"/>
              <pc:sldLayoutMk cId="1123767848" sldId="2147483656"/>
              <ac:spMk id="8" creationId="{B8F6D7AB-9D33-455C-9927-7D63086822B4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5.012" v="110" actId="478"/>
            <ac:spMkLst>
              <pc:docMk/>
              <pc:sldMasterMk cId="1467569848" sldId="2147483648"/>
              <pc:sldLayoutMk cId="1123767848" sldId="2147483656"/>
              <ac:spMk id="9" creationId="{8EB2CC18-E4CE-1B0D-24DB-544D9AA04115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5.562" v="111"/>
            <ac:spMkLst>
              <pc:docMk/>
              <pc:sldMasterMk cId="1467569848" sldId="2147483648"/>
              <pc:sldLayoutMk cId="1123767848" sldId="2147483656"/>
              <ac:spMk id="12" creationId="{D7D3B109-5F39-ED95-118A-ACAB9A66BD01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5.562" v="111"/>
            <ac:spMkLst>
              <pc:docMk/>
              <pc:sldMasterMk cId="1467569848" sldId="2147483648"/>
              <pc:sldLayoutMk cId="1123767848" sldId="2147483656"/>
              <ac:spMk id="13" creationId="{CA0289AB-455C-5D7F-FEE2-91D7D466B6F1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5.562" v="111"/>
            <ac:spMkLst>
              <pc:docMk/>
              <pc:sldMasterMk cId="1467569848" sldId="2147483648"/>
              <pc:sldLayoutMk cId="1123767848" sldId="2147483656"/>
              <ac:spMk id="14" creationId="{2A629818-44E1-0927-9985-E8CAC6083D4C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5.562" v="111"/>
            <ac:spMkLst>
              <pc:docMk/>
              <pc:sldMasterMk cId="1467569848" sldId="2147483648"/>
              <pc:sldLayoutMk cId="1123767848" sldId="2147483656"/>
              <ac:spMk id="15" creationId="{C241EC32-68B4-2511-B902-7A163AFEC044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5.562" v="111"/>
            <ac:spMkLst>
              <pc:docMk/>
              <pc:sldMasterMk cId="1467569848" sldId="2147483648"/>
              <pc:sldLayoutMk cId="1123767848" sldId="2147483656"/>
              <ac:spMk id="16" creationId="{2E6281CB-AD38-D92E-4404-B9D3F9AF4B89}"/>
            </ac:spMkLst>
          </pc:spChg>
          <pc:picChg chg="del">
            <ac:chgData name="Cristian Camilo Bejarano Carreño" userId="a92ba12b-58c8-4e42-8fc7-c609c3017d8f" providerId="ADAL" clId="{C4F779CD-1010-4EFE-8FEA-506BADF5E01F}" dt="2026-08-19T21:05:45.012" v="110" actId="478"/>
            <ac:picMkLst>
              <pc:docMk/>
              <pc:sldMasterMk cId="1467569848" sldId="2147483648"/>
              <pc:sldLayoutMk cId="1123767848" sldId="2147483656"/>
              <ac:picMk id="11" creationId="{1807940E-1E92-9079-C203-ECABF4D50911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45.562" v="111"/>
            <ac:picMkLst>
              <pc:docMk/>
              <pc:sldMasterMk cId="1467569848" sldId="2147483648"/>
              <pc:sldLayoutMk cId="1123767848" sldId="2147483656"/>
              <ac:picMk id="17" creationId="{C1020FC9-9F7F-019A-785A-BE10E409FE7A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45.562" v="111"/>
            <ac:picMkLst>
              <pc:docMk/>
              <pc:sldMasterMk cId="1467569848" sldId="2147483648"/>
              <pc:sldLayoutMk cId="1123767848" sldId="2147483656"/>
              <ac:picMk id="18" creationId="{9D800EBC-B1BE-D4BF-A178-83D69BA10ACA}"/>
            </ac:picMkLst>
          </pc:picChg>
        </pc:sldLayoutChg>
        <pc:sldLayoutChg chg="addSp delSp modSp mod">
          <pc:chgData name="Cristian Camilo Bejarano Carreño" userId="a92ba12b-58c8-4e42-8fc7-c609c3017d8f" providerId="ADAL" clId="{C4F779CD-1010-4EFE-8FEA-506BADF5E01F}" dt="2026-08-19T21:05:49.724" v="113"/>
          <pc:sldLayoutMkLst>
            <pc:docMk/>
            <pc:sldMasterMk cId="1467569848" sldId="2147483648"/>
            <pc:sldLayoutMk cId="159189440" sldId="2147483657"/>
          </pc:sldLayoutMkLst>
          <pc:spChg chg="del">
            <ac:chgData name="Cristian Camilo Bejarano Carreño" userId="a92ba12b-58c8-4e42-8fc7-c609c3017d8f" providerId="ADAL" clId="{C4F779CD-1010-4EFE-8FEA-506BADF5E01F}" dt="2026-08-19T21:05:49.284" v="112" actId="478"/>
            <ac:spMkLst>
              <pc:docMk/>
              <pc:sldMasterMk cId="1467569848" sldId="2147483648"/>
              <pc:sldLayoutMk cId="159189440" sldId="2147483657"/>
              <ac:spMk id="5" creationId="{F82E4DEC-AE9A-9C6E-F315-84AB746948D3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9.284" v="112" actId="478"/>
            <ac:spMkLst>
              <pc:docMk/>
              <pc:sldMasterMk cId="1467569848" sldId="2147483648"/>
              <pc:sldLayoutMk cId="159189440" sldId="2147483657"/>
              <ac:spMk id="6" creationId="{DE5F58A6-C366-2599-6628-115C3636E078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9.284" v="112" actId="478"/>
            <ac:spMkLst>
              <pc:docMk/>
              <pc:sldMasterMk cId="1467569848" sldId="2147483648"/>
              <pc:sldLayoutMk cId="159189440" sldId="2147483657"/>
              <ac:spMk id="7" creationId="{C89477FC-EFCF-8E2A-C968-BDF13F29AAC7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9.284" v="112" actId="478"/>
            <ac:spMkLst>
              <pc:docMk/>
              <pc:sldMasterMk cId="1467569848" sldId="2147483648"/>
              <pc:sldLayoutMk cId="159189440" sldId="2147483657"/>
              <ac:spMk id="8" creationId="{FBE4351B-A94A-9FC3-1A67-9FD0BB873894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9.284" v="112" actId="478"/>
            <ac:spMkLst>
              <pc:docMk/>
              <pc:sldMasterMk cId="1467569848" sldId="2147483648"/>
              <pc:sldLayoutMk cId="159189440" sldId="2147483657"/>
              <ac:spMk id="9" creationId="{2FE95DF3-DEA1-DC86-D87D-7B751362C07E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9.284" v="112" actId="478"/>
            <ac:spMkLst>
              <pc:docMk/>
              <pc:sldMasterMk cId="1467569848" sldId="2147483648"/>
              <pc:sldLayoutMk cId="159189440" sldId="2147483657"/>
              <ac:spMk id="10" creationId="{FA9E7A05-86ED-8345-D6C1-7E99A98D0CCF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49.284" v="112" actId="478"/>
            <ac:spMkLst>
              <pc:docMk/>
              <pc:sldMasterMk cId="1467569848" sldId="2147483648"/>
              <pc:sldLayoutMk cId="159189440" sldId="2147483657"/>
              <ac:spMk id="11" creationId="{AA271BE2-A86F-2801-EB50-B00E8C7642B9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9.724" v="113"/>
            <ac:spMkLst>
              <pc:docMk/>
              <pc:sldMasterMk cId="1467569848" sldId="2147483648"/>
              <pc:sldLayoutMk cId="159189440" sldId="2147483657"/>
              <ac:spMk id="15" creationId="{71C04403-0903-6E7C-EC5C-DB09BEE26080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9.724" v="113"/>
            <ac:spMkLst>
              <pc:docMk/>
              <pc:sldMasterMk cId="1467569848" sldId="2147483648"/>
              <pc:sldLayoutMk cId="159189440" sldId="2147483657"/>
              <ac:spMk id="16" creationId="{9CB17E2F-ECD5-72AB-8909-64831098B639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9.724" v="113"/>
            <ac:spMkLst>
              <pc:docMk/>
              <pc:sldMasterMk cId="1467569848" sldId="2147483648"/>
              <pc:sldLayoutMk cId="159189440" sldId="2147483657"/>
              <ac:spMk id="17" creationId="{B12DD61C-E09C-F980-8CE1-D5F45B1F6BBE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9.724" v="113"/>
            <ac:spMkLst>
              <pc:docMk/>
              <pc:sldMasterMk cId="1467569848" sldId="2147483648"/>
              <pc:sldLayoutMk cId="159189440" sldId="2147483657"/>
              <ac:spMk id="18" creationId="{CA84C8BA-6104-96AE-73FE-6730EAA07F0A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49.724" v="113"/>
            <ac:spMkLst>
              <pc:docMk/>
              <pc:sldMasterMk cId="1467569848" sldId="2147483648"/>
              <pc:sldLayoutMk cId="159189440" sldId="2147483657"/>
              <ac:spMk id="19" creationId="{108B81C5-8F96-884F-BB0D-5DA039BBCE74}"/>
            </ac:spMkLst>
          </pc:spChg>
          <pc:picChg chg="del">
            <ac:chgData name="Cristian Camilo Bejarano Carreño" userId="a92ba12b-58c8-4e42-8fc7-c609c3017d8f" providerId="ADAL" clId="{C4F779CD-1010-4EFE-8FEA-506BADF5E01F}" dt="2026-08-19T21:05:49.284" v="112" actId="478"/>
            <ac:picMkLst>
              <pc:docMk/>
              <pc:sldMasterMk cId="1467569848" sldId="2147483648"/>
              <pc:sldLayoutMk cId="159189440" sldId="2147483657"/>
              <ac:picMk id="12" creationId="{0D77853A-692F-BB54-763A-F2DCC989C0A5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49.724" v="113"/>
            <ac:picMkLst>
              <pc:docMk/>
              <pc:sldMasterMk cId="1467569848" sldId="2147483648"/>
              <pc:sldLayoutMk cId="159189440" sldId="2147483657"/>
              <ac:picMk id="20" creationId="{B783AD60-457D-E6E4-575F-BD86EC397456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49.724" v="113"/>
            <ac:picMkLst>
              <pc:docMk/>
              <pc:sldMasterMk cId="1467569848" sldId="2147483648"/>
              <pc:sldLayoutMk cId="159189440" sldId="2147483657"/>
              <ac:picMk id="21" creationId="{9F5B7F4A-993C-81D7-9D7D-A9A06D4919A8}"/>
            </ac:picMkLst>
          </pc:picChg>
        </pc:sldLayoutChg>
        <pc:sldLayoutChg chg="addSp delSp modSp mod">
          <pc:chgData name="Cristian Camilo Bejarano Carreño" userId="a92ba12b-58c8-4e42-8fc7-c609c3017d8f" providerId="ADAL" clId="{C4F779CD-1010-4EFE-8FEA-506BADF5E01F}" dt="2026-08-19T21:08:09.330" v="152" actId="207"/>
          <pc:sldLayoutMkLst>
            <pc:docMk/>
            <pc:sldMasterMk cId="1467569848" sldId="2147483648"/>
            <pc:sldLayoutMk cId="1561122693" sldId="2147483660"/>
          </pc:sldLayoutMkLst>
          <pc:spChg chg="del">
            <ac:chgData name="Cristian Camilo Bejarano Carreño" userId="a92ba12b-58c8-4e42-8fc7-c609c3017d8f" providerId="ADAL" clId="{C4F779CD-1010-4EFE-8FEA-506BADF5E01F}" dt="2026-08-19T21:05:39.430" v="108" actId="478"/>
            <ac:spMkLst>
              <pc:docMk/>
              <pc:sldMasterMk cId="1467569848" sldId="2147483648"/>
              <pc:sldLayoutMk cId="1561122693" sldId="2147483660"/>
              <ac:spMk id="2" creationId="{71640FAE-266F-A331-ABC5-F4833B6513EA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39.430" v="108" actId="478"/>
            <ac:spMkLst>
              <pc:docMk/>
              <pc:sldMasterMk cId="1467569848" sldId="2147483648"/>
              <pc:sldLayoutMk cId="1561122693" sldId="2147483660"/>
              <ac:spMk id="3" creationId="{9F9C7EFC-85C8-1C4C-6CC5-67EB2B3E7652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39.430" v="108" actId="478"/>
            <ac:spMkLst>
              <pc:docMk/>
              <pc:sldMasterMk cId="1467569848" sldId="2147483648"/>
              <pc:sldLayoutMk cId="1561122693" sldId="2147483660"/>
              <ac:spMk id="4" creationId="{3DE6555A-B2B6-7F3E-4B7A-E69274205B26}"/>
            </ac:spMkLst>
          </pc:spChg>
          <pc:spChg chg="mod">
            <ac:chgData name="Cristian Camilo Bejarano Carreño" userId="a92ba12b-58c8-4e42-8fc7-c609c3017d8f" providerId="ADAL" clId="{C4F779CD-1010-4EFE-8FEA-506BADF5E01F}" dt="2026-08-19T21:08:09.330" v="152" actId="207"/>
            <ac:spMkLst>
              <pc:docMk/>
              <pc:sldMasterMk cId="1467569848" sldId="2147483648"/>
              <pc:sldLayoutMk cId="1561122693" sldId="2147483660"/>
              <ac:spMk id="5" creationId="{2DE6FD68-B7D8-7A3E-F321-1EBACD8CE40A}"/>
            </ac:spMkLst>
          </pc:spChg>
          <pc:spChg chg="del">
            <ac:chgData name="Cristian Camilo Bejarano Carreño" userId="a92ba12b-58c8-4e42-8fc7-c609c3017d8f" providerId="ADAL" clId="{C4F779CD-1010-4EFE-8FEA-506BADF5E01F}" dt="2026-08-19T21:05:39.430" v="108" actId="478"/>
            <ac:spMkLst>
              <pc:docMk/>
              <pc:sldMasterMk cId="1467569848" sldId="2147483648"/>
              <pc:sldLayoutMk cId="1561122693" sldId="2147483660"/>
              <ac:spMk id="6" creationId="{1E3B6F6F-48CA-AFE7-3CE5-D77F9114BBC5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9.748" v="109"/>
            <ac:spMkLst>
              <pc:docMk/>
              <pc:sldMasterMk cId="1467569848" sldId="2147483648"/>
              <pc:sldLayoutMk cId="1561122693" sldId="2147483660"/>
              <ac:spMk id="10" creationId="{0D1BF4E3-12AC-8CD3-1382-FD2E32365499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9.748" v="109"/>
            <ac:spMkLst>
              <pc:docMk/>
              <pc:sldMasterMk cId="1467569848" sldId="2147483648"/>
              <pc:sldLayoutMk cId="1561122693" sldId="2147483660"/>
              <ac:spMk id="11" creationId="{6B8D8177-7D5A-B782-00D4-0A06EAF9F25E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9.748" v="109"/>
            <ac:spMkLst>
              <pc:docMk/>
              <pc:sldMasterMk cId="1467569848" sldId="2147483648"/>
              <pc:sldLayoutMk cId="1561122693" sldId="2147483660"/>
              <ac:spMk id="12" creationId="{66D25177-A1B1-CFAE-57CC-61C72A32A6E4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9.748" v="109"/>
            <ac:spMkLst>
              <pc:docMk/>
              <pc:sldMasterMk cId="1467569848" sldId="2147483648"/>
              <pc:sldLayoutMk cId="1561122693" sldId="2147483660"/>
              <ac:spMk id="13" creationId="{CA4EAC0D-D2DF-1759-D6AC-16A1991B7AFD}"/>
            </ac:spMkLst>
          </pc:spChg>
          <pc:spChg chg="add mod">
            <ac:chgData name="Cristian Camilo Bejarano Carreño" userId="a92ba12b-58c8-4e42-8fc7-c609c3017d8f" providerId="ADAL" clId="{C4F779CD-1010-4EFE-8FEA-506BADF5E01F}" dt="2026-08-19T21:05:39.748" v="109"/>
            <ac:spMkLst>
              <pc:docMk/>
              <pc:sldMasterMk cId="1467569848" sldId="2147483648"/>
              <pc:sldLayoutMk cId="1561122693" sldId="2147483660"/>
              <ac:spMk id="14" creationId="{72C7F4F7-BF74-B3F7-615A-AA0F4A1C41AF}"/>
            </ac:spMkLst>
          </pc:spChg>
          <pc:picChg chg="del">
            <ac:chgData name="Cristian Camilo Bejarano Carreño" userId="a92ba12b-58c8-4e42-8fc7-c609c3017d8f" providerId="ADAL" clId="{C4F779CD-1010-4EFE-8FEA-506BADF5E01F}" dt="2026-08-19T21:05:39.430" v="108" actId="478"/>
            <ac:picMkLst>
              <pc:docMk/>
              <pc:sldMasterMk cId="1467569848" sldId="2147483648"/>
              <pc:sldLayoutMk cId="1561122693" sldId="2147483660"/>
              <ac:picMk id="7" creationId="{0C021154-472A-F54D-D0B5-A7A1C2B53D72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39.748" v="109"/>
            <ac:picMkLst>
              <pc:docMk/>
              <pc:sldMasterMk cId="1467569848" sldId="2147483648"/>
              <pc:sldLayoutMk cId="1561122693" sldId="2147483660"/>
              <ac:picMk id="15" creationId="{A12DF23E-6D9B-A3F1-788E-1096587A244E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5:39.748" v="109"/>
            <ac:picMkLst>
              <pc:docMk/>
              <pc:sldMasterMk cId="1467569848" sldId="2147483648"/>
              <pc:sldLayoutMk cId="1561122693" sldId="2147483660"/>
              <ac:picMk id="16" creationId="{A00B8A6D-7CCA-E974-96EA-395DA4C68AA8}"/>
            </ac:picMkLst>
          </pc:picChg>
        </pc:sldLayoutChg>
        <pc:sldLayoutChg chg="addSp modSp mod">
          <pc:chgData name="Cristian Camilo Bejarano Carreño" userId="a92ba12b-58c8-4e42-8fc7-c609c3017d8f" providerId="ADAL" clId="{C4F779CD-1010-4EFE-8FEA-506BADF5E01F}" dt="2026-08-19T21:08:40.168" v="194" actId="1038"/>
          <pc:sldLayoutMkLst>
            <pc:docMk/>
            <pc:sldMasterMk cId="1467569848" sldId="2147483648"/>
            <pc:sldLayoutMk cId="1430658775" sldId="2147483661"/>
          </pc:sldLayoutMkLst>
          <pc:picChg chg="mod">
            <ac:chgData name="Cristian Camilo Bejarano Carreño" userId="a92ba12b-58c8-4e42-8fc7-c609c3017d8f" providerId="ADAL" clId="{C4F779CD-1010-4EFE-8FEA-506BADF5E01F}" dt="2026-08-19T21:08:32.749" v="160" actId="1076"/>
            <ac:picMkLst>
              <pc:docMk/>
              <pc:sldMasterMk cId="1467569848" sldId="2147483648"/>
              <pc:sldLayoutMk cId="1430658775" sldId="2147483661"/>
              <ac:picMk id="9" creationId="{391ABA28-C20C-528A-9557-4BB71CF2B11E}"/>
            </ac:picMkLst>
          </pc:picChg>
          <pc:picChg chg="add mod">
            <ac:chgData name="Cristian Camilo Bejarano Carreño" userId="a92ba12b-58c8-4e42-8fc7-c609c3017d8f" providerId="ADAL" clId="{C4F779CD-1010-4EFE-8FEA-506BADF5E01F}" dt="2026-08-19T21:08:40.168" v="194" actId="1038"/>
            <ac:picMkLst>
              <pc:docMk/>
              <pc:sldMasterMk cId="1467569848" sldId="2147483648"/>
              <pc:sldLayoutMk cId="1430658775" sldId="2147483661"/>
              <ac:picMk id="10" creationId="{FD530386-73E2-0F9A-6E81-15EDB84FF179}"/>
            </ac:picMkLst>
          </pc:picChg>
          <pc:picChg chg="mod modCrop">
            <ac:chgData name="Cristian Camilo Bejarano Carreño" userId="a92ba12b-58c8-4e42-8fc7-c609c3017d8f" providerId="ADAL" clId="{C4F779CD-1010-4EFE-8FEA-506BADF5E01F}" dt="2026-08-19T21:08:19.753" v="153" actId="732"/>
            <ac:picMkLst>
              <pc:docMk/>
              <pc:sldMasterMk cId="1467569848" sldId="2147483648"/>
              <pc:sldLayoutMk cId="1430658775" sldId="2147483661"/>
              <ac:picMk id="14" creationId="{B8E2E152-97EC-12BE-5B7A-0FB784D361EA}"/>
            </ac:picMkLst>
          </pc:picChg>
        </pc:sldLayoutChg>
        <pc:sldLayoutChg chg="addSp delSp modSp mod">
          <pc:chgData name="Cristian Camilo Bejarano Carreño" userId="a92ba12b-58c8-4e42-8fc7-c609c3017d8f" providerId="ADAL" clId="{C4F779CD-1010-4EFE-8FEA-506BADF5E01F}" dt="2026-08-19T21:03:56.416" v="95" actId="207"/>
          <pc:sldLayoutMkLst>
            <pc:docMk/>
            <pc:sldMasterMk cId="1467569848" sldId="2147483648"/>
            <pc:sldLayoutMk cId="669993224" sldId="2147483662"/>
          </pc:sldLayoutMkLst>
          <pc:spChg chg="add del mod">
            <ac:chgData name="Cristian Camilo Bejarano Carreño" userId="a92ba12b-58c8-4e42-8fc7-c609c3017d8f" providerId="ADAL" clId="{C4F779CD-1010-4EFE-8FEA-506BADF5E01F}" dt="2026-08-19T21:03:56.416" v="95" actId="207"/>
            <ac:spMkLst>
              <pc:docMk/>
              <pc:sldMasterMk cId="1467569848" sldId="2147483648"/>
              <pc:sldLayoutMk cId="669993224" sldId="2147483662"/>
              <ac:spMk id="7" creationId="{C8E830DA-7826-963F-5E08-439242CD5595}"/>
            </ac:spMkLst>
          </pc:spChg>
          <pc:picChg chg="add mod">
            <ac:chgData name="Cristian Camilo Bejarano Carreño" userId="a92ba12b-58c8-4e42-8fc7-c609c3017d8f" providerId="ADAL" clId="{C4F779CD-1010-4EFE-8FEA-506BADF5E01F}" dt="2026-08-19T21:02:07.446" v="82" actId="1076"/>
            <ac:picMkLst>
              <pc:docMk/>
              <pc:sldMasterMk cId="1467569848" sldId="2147483648"/>
              <pc:sldLayoutMk cId="669993224" sldId="2147483662"/>
              <ac:picMk id="5" creationId="{EDBA5282-BB26-4002-7857-9BC97FAC992A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CF92F17-07A4-8881-2217-C77B851F26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41847B9-7A62-6B47-6EEC-FA25C63F60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50A89-99F5-40D7-BE16-C512E7CC7654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D88052A-B2FA-F7D0-1F2B-5F7EA4DE6A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1CF6BE-2C81-57BA-B76B-9A5ABCA9FC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560FA-389D-46E3-B15C-EFCEF66ECD3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16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8E830DA-7826-963F-5E08-439242CD5595}"/>
              </a:ext>
            </a:extLst>
          </p:cNvPr>
          <p:cNvSpPr/>
          <p:nvPr userDrawn="1"/>
        </p:nvSpPr>
        <p:spPr>
          <a:xfrm>
            <a:off x="-77638" y="0"/>
            <a:ext cx="8514272" cy="6858000"/>
          </a:xfrm>
          <a:prstGeom prst="rect">
            <a:avLst/>
          </a:prstGeom>
          <a:solidFill>
            <a:srgbClr val="FFE607"/>
          </a:solidFill>
          <a:ln>
            <a:solidFill>
              <a:srgbClr val="FAE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A91FAD-A457-39DA-A380-BEAEBE14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D8320CE-B396-117D-B40F-1FB3988E7B19}"/>
              </a:ext>
            </a:extLst>
          </p:cNvPr>
          <p:cNvSpPr/>
          <p:nvPr userDrawn="1"/>
        </p:nvSpPr>
        <p:spPr>
          <a:xfrm>
            <a:off x="4953000" y="5727700"/>
            <a:ext cx="7518400" cy="1264292"/>
          </a:xfrm>
          <a:prstGeom prst="rect">
            <a:avLst/>
          </a:prstGeom>
          <a:solidFill>
            <a:srgbClr val="FFE6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DEE751-C6A1-3FBE-B220-8F1BD60FA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pic>
        <p:nvPicPr>
          <p:cNvPr id="21" name="Imagen 20" descr="Un hombre con traje y corbata&#10;&#10;El contenido generado por IA puede ser incorrecto.">
            <a:extLst>
              <a:ext uri="{FF2B5EF4-FFF2-40B4-BE49-F238E27FC236}">
                <a16:creationId xmlns:a16="http://schemas.microsoft.com/office/drawing/2014/main" id="{C986EEBF-2C19-6EC8-8867-3AC63D3D9D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" r="523" b="21896"/>
          <a:stretch>
            <a:fillRect/>
          </a:stretch>
        </p:blipFill>
        <p:spPr>
          <a:xfrm>
            <a:off x="7093528" y="533833"/>
            <a:ext cx="4636654" cy="5304829"/>
          </a:xfrm>
          <a:prstGeom prst="rect">
            <a:avLst/>
          </a:prstGeom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6DBC1E-86F9-C4CA-6974-E099C33C8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1E30E8-F09E-8F16-0501-A2A98CB5213A}"/>
              </a:ext>
            </a:extLst>
          </p:cNvPr>
          <p:cNvSpPr/>
          <p:nvPr userDrawn="1"/>
        </p:nvSpPr>
        <p:spPr>
          <a:xfrm>
            <a:off x="-163902" y="1908716"/>
            <a:ext cx="8059317" cy="26138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BF91B4-A6F9-DBA6-C345-6B5565CC4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64" y="2306536"/>
            <a:ext cx="7678085" cy="1707342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ángulo 5">
            <a:extLst>
              <a:ext uri="{FF2B5EF4-FFF2-40B4-BE49-F238E27FC236}">
                <a16:creationId xmlns:a16="http://schemas.microsoft.com/office/drawing/2014/main" id="{8FB3F6AD-3DB1-3B60-FDB4-06960D4D6F28}"/>
              </a:ext>
            </a:extLst>
          </p:cNvPr>
          <p:cNvSpPr/>
          <p:nvPr userDrawn="1"/>
        </p:nvSpPr>
        <p:spPr>
          <a:xfrm>
            <a:off x="1960652" y="6069252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D3D8654D-C25C-2ADC-C3E5-672254FDAB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8" y="320432"/>
            <a:ext cx="5067989" cy="1253863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67DE87AE-78C8-3DAB-44FB-F177651FA2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7638" y="246737"/>
            <a:ext cx="3778370" cy="141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81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9D151-1354-9229-9D9D-5F096FBF5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ED5A0F3-71CB-7809-B29C-D116DD3BCB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00800" y="0"/>
            <a:ext cx="5791200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DEF71A-4457-249B-F2A2-7699C878A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3" name="Imagen 12" descr="Torre de un edificio&#10;&#10;El contenido generado por IA puede ser incorrecto.">
            <a:extLst>
              <a:ext uri="{FF2B5EF4-FFF2-40B4-BE49-F238E27FC236}">
                <a16:creationId xmlns:a16="http://schemas.microsoft.com/office/drawing/2014/main" id="{6CAD3AE1-829B-E2B9-F167-784D0BBE25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21" y="26126"/>
            <a:ext cx="5292681" cy="6858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6FF95E5F-94DD-29BE-3797-AE46E385CD1E}"/>
              </a:ext>
            </a:extLst>
          </p:cNvPr>
          <p:cNvSpPr/>
          <p:nvPr userDrawn="1"/>
        </p:nvSpPr>
        <p:spPr>
          <a:xfrm>
            <a:off x="5462766" y="-26127"/>
            <a:ext cx="1876068" cy="1600199"/>
          </a:xfrm>
          <a:prstGeom prst="rect">
            <a:avLst/>
          </a:prstGeom>
          <a:solidFill>
            <a:srgbClr val="FAE80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Marcador de fecha 3">
            <a:extLst>
              <a:ext uri="{FF2B5EF4-FFF2-40B4-BE49-F238E27FC236}">
                <a16:creationId xmlns:a16="http://schemas.microsoft.com/office/drawing/2014/main" id="{71C04403-0903-6E7C-EC5C-DB09BEE2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16" name="Marcador de pie de página 4">
            <a:extLst>
              <a:ext uri="{FF2B5EF4-FFF2-40B4-BE49-F238E27FC236}">
                <a16:creationId xmlns:a16="http://schemas.microsoft.com/office/drawing/2014/main" id="{9CB17E2F-ECD5-72AB-8909-64831098B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7" name="Marcador de número de diapositiva 5">
            <a:extLst>
              <a:ext uri="{FF2B5EF4-FFF2-40B4-BE49-F238E27FC236}">
                <a16:creationId xmlns:a16="http://schemas.microsoft.com/office/drawing/2014/main" id="{B12DD61C-E09C-F980-8CE1-D5F45B1F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18" name="Rectángulo 4">
            <a:extLst>
              <a:ext uri="{FF2B5EF4-FFF2-40B4-BE49-F238E27FC236}">
                <a16:creationId xmlns:a16="http://schemas.microsoft.com/office/drawing/2014/main" id="{CA84C8BA-6104-96AE-73FE-6730EAA07F0A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Rectángulo 5">
            <a:extLst>
              <a:ext uri="{FF2B5EF4-FFF2-40B4-BE49-F238E27FC236}">
                <a16:creationId xmlns:a16="http://schemas.microsoft.com/office/drawing/2014/main" id="{108B81C5-8F96-884F-BB0D-5DA039BBCE74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0" name="Imagen 19" descr="Logotipo&#10;&#10;El contenido generado por IA puede ser incorrecto.">
            <a:extLst>
              <a:ext uri="{FF2B5EF4-FFF2-40B4-BE49-F238E27FC236}">
                <a16:creationId xmlns:a16="http://schemas.microsoft.com/office/drawing/2014/main" id="{B783AD60-457D-E6E4-575F-BD86EC3974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5B7F4A-993C-81D7-9D7D-A9A06D4919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9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8E830DA-7826-963F-5E08-439242CD5595}"/>
              </a:ext>
            </a:extLst>
          </p:cNvPr>
          <p:cNvSpPr/>
          <p:nvPr userDrawn="1"/>
        </p:nvSpPr>
        <p:spPr>
          <a:xfrm>
            <a:off x="-77638" y="0"/>
            <a:ext cx="8514272" cy="6858000"/>
          </a:xfrm>
          <a:prstGeom prst="rect">
            <a:avLst/>
          </a:prstGeom>
          <a:solidFill>
            <a:srgbClr val="FFE607"/>
          </a:solidFill>
          <a:ln>
            <a:solidFill>
              <a:srgbClr val="FAE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89F5FB69-5FEF-1A39-3FE0-7B1489BE9D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5415" y="657225"/>
            <a:ext cx="4296585" cy="5070715"/>
          </a:xfrm>
        </p:spPr>
        <p:txBody>
          <a:bodyPr/>
          <a:lstStyle/>
          <a:p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1E30E8-F09E-8F16-0501-A2A98CB5213A}"/>
              </a:ext>
            </a:extLst>
          </p:cNvPr>
          <p:cNvSpPr/>
          <p:nvPr userDrawn="1"/>
        </p:nvSpPr>
        <p:spPr>
          <a:xfrm>
            <a:off x="-163902" y="1908716"/>
            <a:ext cx="8059317" cy="26138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BF91B4-A6F9-DBA6-C345-6B5565CC4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64" y="2306536"/>
            <a:ext cx="7678085" cy="1707342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ángulo 5">
            <a:extLst>
              <a:ext uri="{FF2B5EF4-FFF2-40B4-BE49-F238E27FC236}">
                <a16:creationId xmlns:a16="http://schemas.microsoft.com/office/drawing/2014/main" id="{8FB3F6AD-3DB1-3B60-FDB4-06960D4D6F28}"/>
              </a:ext>
            </a:extLst>
          </p:cNvPr>
          <p:cNvSpPr/>
          <p:nvPr userDrawn="1"/>
        </p:nvSpPr>
        <p:spPr>
          <a:xfrm>
            <a:off x="1960652" y="6069252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1BE9293-F05A-A134-ADFA-042DD2E48552}"/>
              </a:ext>
            </a:extLst>
          </p:cNvPr>
          <p:cNvSpPr/>
          <p:nvPr userDrawn="1"/>
        </p:nvSpPr>
        <p:spPr>
          <a:xfrm>
            <a:off x="439615" y="5672202"/>
            <a:ext cx="11752385" cy="1171075"/>
          </a:xfrm>
          <a:prstGeom prst="rect">
            <a:avLst/>
          </a:prstGeom>
          <a:solidFill>
            <a:srgbClr val="FAE80C"/>
          </a:solidFill>
          <a:ln>
            <a:solidFill>
              <a:srgbClr val="FAE8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5">
            <a:extLst>
              <a:ext uri="{FF2B5EF4-FFF2-40B4-BE49-F238E27FC236}">
                <a16:creationId xmlns:a16="http://schemas.microsoft.com/office/drawing/2014/main" id="{7822E657-2A43-BAE9-DC11-E612E19222ED}"/>
              </a:ext>
            </a:extLst>
          </p:cNvPr>
          <p:cNvSpPr/>
          <p:nvPr userDrawn="1"/>
        </p:nvSpPr>
        <p:spPr>
          <a:xfrm>
            <a:off x="2113052" y="6221652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414E71AB-5A94-44A5-258E-0F9EFC8171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8" y="320432"/>
            <a:ext cx="5067989" cy="1253863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EDBA5282-BB26-4002-7857-9BC97FAC99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7638" y="246737"/>
            <a:ext cx="3778370" cy="141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9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9B5DFE-0AA8-AC34-DEA4-7D04D3675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3B2478-131F-5074-777F-2374BA694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7451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A64B7F-070B-E498-AFCF-6EEEB1D64C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C31950-11D5-B9FE-D9FA-91AE57397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A60935-DC85-F81C-5BB9-E4456FAC0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4">
            <a:extLst>
              <a:ext uri="{FF2B5EF4-FFF2-40B4-BE49-F238E27FC236}">
                <a16:creationId xmlns:a16="http://schemas.microsoft.com/office/drawing/2014/main" id="{09516510-B7D1-BD1D-0C0C-10F3842AB85E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Rectángulo 5">
            <a:extLst>
              <a:ext uri="{FF2B5EF4-FFF2-40B4-BE49-F238E27FC236}">
                <a16:creationId xmlns:a16="http://schemas.microsoft.com/office/drawing/2014/main" id="{7F78525F-8C68-0228-F1C1-3D8378824A69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" name="Imagen 11" descr="Logotipo&#10;&#10;El contenido generado por IA puede ser incorrecto.">
            <a:extLst>
              <a:ext uri="{FF2B5EF4-FFF2-40B4-BE49-F238E27FC236}">
                <a16:creationId xmlns:a16="http://schemas.microsoft.com/office/drawing/2014/main" id="{62032C9D-5177-700C-0B9C-BDA3F15CAE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A2EFDA3-9897-5C38-76A7-D20DFED0D0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9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E6CDA-798C-EBDC-4EB0-338F4702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85543"/>
            <a:ext cx="10287599" cy="21154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6121CB-D960-A885-9608-563840751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84574"/>
            <a:ext cx="10287599" cy="1112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FB7AE8-043D-C593-001F-F5A54D52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37D6AE-A461-E2F6-96EC-511185F0E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4531F5-DA98-DC31-460B-041235D6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4">
            <a:extLst>
              <a:ext uri="{FF2B5EF4-FFF2-40B4-BE49-F238E27FC236}">
                <a16:creationId xmlns:a16="http://schemas.microsoft.com/office/drawing/2014/main" id="{825E6CB4-976A-C779-7DFD-59D17293064A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AE80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Rectángulo 5">
            <a:extLst>
              <a:ext uri="{FF2B5EF4-FFF2-40B4-BE49-F238E27FC236}">
                <a16:creationId xmlns:a16="http://schemas.microsoft.com/office/drawing/2014/main" id="{6EA41DC3-5A95-3468-B0DD-6C008763AFA4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FA4EA02F-6C42-72A8-5BBA-0A7EEEC8046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06A071-5BC3-4A02-A0D5-7A123FDBF7DB}" type="datetimeFigureOut">
              <a:rPr lang="es-CO" smtClean="0"/>
              <a:pPr/>
              <a:t>19/08/2026</a:t>
            </a:fld>
            <a:endParaRPr lang="es-CO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028936D4-A759-2761-1E65-27B6F67C0520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08975F-957D-4C7B-8163-A8C3FF7FB223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2" name="Rectángulo 4">
            <a:extLst>
              <a:ext uri="{FF2B5EF4-FFF2-40B4-BE49-F238E27FC236}">
                <a16:creationId xmlns:a16="http://schemas.microsoft.com/office/drawing/2014/main" id="{4B4C21B4-2FFD-712F-ECBE-2F8DDEB0F61B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Rectángulo 5">
            <a:extLst>
              <a:ext uri="{FF2B5EF4-FFF2-40B4-BE49-F238E27FC236}">
                <a16:creationId xmlns:a16="http://schemas.microsoft.com/office/drawing/2014/main" id="{EA2D2952-7CD7-B6B8-6846-C89C872ECF43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Imagen 13" descr="Logotipo&#10;&#10;El contenido generado por IA puede ser incorrecto.">
            <a:extLst>
              <a:ext uri="{FF2B5EF4-FFF2-40B4-BE49-F238E27FC236}">
                <a16:creationId xmlns:a16="http://schemas.microsoft.com/office/drawing/2014/main" id="{2D20A6DF-D702-F676-141E-6ECD444EA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43C1BE0-D6B4-40FB-E662-BC85275688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86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436FD7-4099-B769-5E5E-CE6D25D6E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0A2EED-1C69-E9B1-1C38-85BF22583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101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3715D8-1597-5E76-06F3-46DE306A1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1016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11" name="Marcador de fecha 3">
            <a:extLst>
              <a:ext uri="{FF2B5EF4-FFF2-40B4-BE49-F238E27FC236}">
                <a16:creationId xmlns:a16="http://schemas.microsoft.com/office/drawing/2014/main" id="{81FE565F-3F79-DF77-B957-C5231FC2FC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12" name="Marcador de pie de página 4">
            <a:extLst>
              <a:ext uri="{FF2B5EF4-FFF2-40B4-BE49-F238E27FC236}">
                <a16:creationId xmlns:a16="http://schemas.microsoft.com/office/drawing/2014/main" id="{4E67DBF6-E5B1-6DF2-CA72-0E88E9B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3" name="Marcador de número de diapositiva 5">
            <a:extLst>
              <a:ext uri="{FF2B5EF4-FFF2-40B4-BE49-F238E27FC236}">
                <a16:creationId xmlns:a16="http://schemas.microsoft.com/office/drawing/2014/main" id="{796D5988-7991-90CC-D2E5-321CFCC0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14" name="Rectángulo 4">
            <a:extLst>
              <a:ext uri="{FF2B5EF4-FFF2-40B4-BE49-F238E27FC236}">
                <a16:creationId xmlns:a16="http://schemas.microsoft.com/office/drawing/2014/main" id="{4947282A-36FA-F1EC-EC87-FCE61025DE2F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Rectángulo 5">
            <a:extLst>
              <a:ext uri="{FF2B5EF4-FFF2-40B4-BE49-F238E27FC236}">
                <a16:creationId xmlns:a16="http://schemas.microsoft.com/office/drawing/2014/main" id="{E9DA311E-87AF-C6E6-7CD3-CDFE4E6CBE86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6" name="Imagen 15" descr="Logotipo&#10;&#10;El contenido generado por IA puede ser incorrecto.">
            <a:extLst>
              <a:ext uri="{FF2B5EF4-FFF2-40B4-BE49-F238E27FC236}">
                <a16:creationId xmlns:a16="http://schemas.microsoft.com/office/drawing/2014/main" id="{0FA57C9D-292C-5E78-7BF1-654100A215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3E89220-F302-2149-4131-694C958996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blanco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Torre de un edificio&#10;&#10;El contenido generado por IA puede ser incorrecto.">
            <a:extLst>
              <a:ext uri="{FF2B5EF4-FFF2-40B4-BE49-F238E27FC236}">
                <a16:creationId xmlns:a16="http://schemas.microsoft.com/office/drawing/2014/main" id="{D966B04D-F100-3473-3931-87E8A1853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21" y="26126"/>
            <a:ext cx="5292681" cy="6858000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1FBF9497-B01F-BFEB-AFE2-9384EBB83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4015"/>
            <a:ext cx="10515600" cy="454612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0" name="Marcador de fecha 3">
            <a:extLst>
              <a:ext uri="{FF2B5EF4-FFF2-40B4-BE49-F238E27FC236}">
                <a16:creationId xmlns:a16="http://schemas.microsoft.com/office/drawing/2014/main" id="{1DDBBFB0-A112-E0AC-8E0A-F8FDA27E1C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11" name="Marcador de pie de página 4">
            <a:extLst>
              <a:ext uri="{FF2B5EF4-FFF2-40B4-BE49-F238E27FC236}">
                <a16:creationId xmlns:a16="http://schemas.microsoft.com/office/drawing/2014/main" id="{D82EB364-1145-08A2-33F1-AED63DD2E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EB95A59E-F343-C852-A034-AC2B2B3A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13" name="Rectángulo 4">
            <a:extLst>
              <a:ext uri="{FF2B5EF4-FFF2-40B4-BE49-F238E27FC236}">
                <a16:creationId xmlns:a16="http://schemas.microsoft.com/office/drawing/2014/main" id="{456BC249-2336-597D-7250-A94FE876074A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Rectángulo 5">
            <a:extLst>
              <a:ext uri="{FF2B5EF4-FFF2-40B4-BE49-F238E27FC236}">
                <a16:creationId xmlns:a16="http://schemas.microsoft.com/office/drawing/2014/main" id="{3BDAF1E0-6C59-577F-F38F-E4E927E5A076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FF70833E-4A35-D884-7E76-BBBCB401D5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9A9E52E-4A9B-36E7-542C-2EBAC11584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marillo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DE6FD68-B7D8-7A3E-F321-1EBACD8CE40A}"/>
              </a:ext>
            </a:extLst>
          </p:cNvPr>
          <p:cNvSpPr/>
          <p:nvPr userDrawn="1"/>
        </p:nvSpPr>
        <p:spPr>
          <a:xfrm>
            <a:off x="0" y="0"/>
            <a:ext cx="12192000" cy="6884126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Imagen 8" descr="Torre de un edificio&#10;&#10;El contenido generado por IA puede ser incorrecto.">
            <a:extLst>
              <a:ext uri="{FF2B5EF4-FFF2-40B4-BE49-F238E27FC236}">
                <a16:creationId xmlns:a16="http://schemas.microsoft.com/office/drawing/2014/main" id="{391ABA28-C20C-528A-9557-4BB71CF2B1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21" y="26126"/>
            <a:ext cx="5292681" cy="6858000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6163D6DD-33C9-C731-29FF-4FE7EF108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4015"/>
            <a:ext cx="10515600" cy="454612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0" name="Marcador de fecha 3">
            <a:extLst>
              <a:ext uri="{FF2B5EF4-FFF2-40B4-BE49-F238E27FC236}">
                <a16:creationId xmlns:a16="http://schemas.microsoft.com/office/drawing/2014/main" id="{0D1BF4E3-12AC-8CD3-1382-FD2E3236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11" name="Marcador de pie de página 4">
            <a:extLst>
              <a:ext uri="{FF2B5EF4-FFF2-40B4-BE49-F238E27FC236}">
                <a16:creationId xmlns:a16="http://schemas.microsoft.com/office/drawing/2014/main" id="{6B8D8177-7D5A-B782-00D4-0A06EAF9F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66D25177-A1B1-CFAE-57CC-61C72A32A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13" name="Rectángulo 4">
            <a:extLst>
              <a:ext uri="{FF2B5EF4-FFF2-40B4-BE49-F238E27FC236}">
                <a16:creationId xmlns:a16="http://schemas.microsoft.com/office/drawing/2014/main" id="{CA4EAC0D-D2DF-1759-D6AC-16A1991B7AFD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Rectángulo 5">
            <a:extLst>
              <a:ext uri="{FF2B5EF4-FFF2-40B4-BE49-F238E27FC236}">
                <a16:creationId xmlns:a16="http://schemas.microsoft.com/office/drawing/2014/main" id="{72C7F4F7-BF74-B3F7-615A-AA0F4A1C41AF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" name="Imagen 14" descr="Logotipo&#10;&#10;El contenido generado por IA puede ser incorrecto.">
            <a:extLst>
              <a:ext uri="{FF2B5EF4-FFF2-40B4-BE49-F238E27FC236}">
                <a16:creationId xmlns:a16="http://schemas.microsoft.com/office/drawing/2014/main" id="{A12DF23E-6D9B-A3F1-788E-1096587A24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00B8A6D-7CCA-E974-96EA-395DA4C68A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2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zul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640FAE-266F-A331-ABC5-F4833B65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9C7EFC-85C8-1C4C-6CC5-67EB2B3E7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DE6555A-B2B6-7F3E-4B7A-E69274205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DE6FD68-B7D8-7A3E-F321-1EBACD8CE40A}"/>
              </a:ext>
            </a:extLst>
          </p:cNvPr>
          <p:cNvSpPr/>
          <p:nvPr userDrawn="1"/>
        </p:nvSpPr>
        <p:spPr>
          <a:xfrm>
            <a:off x="0" y="0"/>
            <a:ext cx="12192000" cy="6884126"/>
          </a:xfrm>
          <a:prstGeom prst="rect">
            <a:avLst/>
          </a:prstGeom>
          <a:solidFill>
            <a:srgbClr val="063A5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Imagen 8" descr="Torre de un edificio&#10;&#10;El contenido generado por IA puede ser incorrecto.">
            <a:extLst>
              <a:ext uri="{FF2B5EF4-FFF2-40B4-BE49-F238E27FC236}">
                <a16:creationId xmlns:a16="http://schemas.microsoft.com/office/drawing/2014/main" id="{391ABA28-C20C-528A-9557-4BB71CF2B1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21" y="26126"/>
            <a:ext cx="5292681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E3B6F6F-48CA-AFE7-3CE5-D77F9114BBC5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FAE80C"/>
          </a:solidFill>
          <a:ln w="12700">
            <a:solidFill>
              <a:srgbClr val="FAE80C"/>
            </a:solidFill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Imagen 13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B8E2E152-97EC-12BE-5B7A-0FB784D361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3"/>
          <a:stretch>
            <a:fillRect/>
          </a:stretch>
        </p:blipFill>
        <p:spPr>
          <a:xfrm>
            <a:off x="10939463" y="6181263"/>
            <a:ext cx="986736" cy="436429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64D0E930-C45F-C500-5ABA-C4C583D44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4015"/>
            <a:ext cx="10515600" cy="45461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D530386-73E2-0F9A-6E81-15EDB84FF1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6753" y="6260154"/>
            <a:ext cx="1664351" cy="32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58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18F811-824F-27EC-15B9-02A676E0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E4B47C-291F-FCB9-AD23-5B71A455A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58F789B-6309-DFFA-93DA-0B6FE6A0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0" name="Imagen 9" descr="Torre de un edificio&#10;&#10;El contenido generado por IA puede ser incorrecto.">
            <a:extLst>
              <a:ext uri="{FF2B5EF4-FFF2-40B4-BE49-F238E27FC236}">
                <a16:creationId xmlns:a16="http://schemas.microsoft.com/office/drawing/2014/main" id="{9DD2EACB-8755-6D5C-9FEF-E1809730F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21" y="26126"/>
            <a:ext cx="5292681" cy="6858000"/>
          </a:xfrm>
          <a:prstGeom prst="rect">
            <a:avLst/>
          </a:prstGeom>
        </p:spPr>
      </p:pic>
      <p:sp>
        <p:nvSpPr>
          <p:cNvPr id="12" name="Marcador de fecha 3">
            <a:extLst>
              <a:ext uri="{FF2B5EF4-FFF2-40B4-BE49-F238E27FC236}">
                <a16:creationId xmlns:a16="http://schemas.microsoft.com/office/drawing/2014/main" id="{D7D3B109-5F39-ED95-118A-ACAB9A66BD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13" name="Marcador de pie de página 4">
            <a:extLst>
              <a:ext uri="{FF2B5EF4-FFF2-40B4-BE49-F238E27FC236}">
                <a16:creationId xmlns:a16="http://schemas.microsoft.com/office/drawing/2014/main" id="{CA0289AB-455C-5D7F-FEE2-91D7D466B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4" name="Marcador de número de diapositiva 5">
            <a:extLst>
              <a:ext uri="{FF2B5EF4-FFF2-40B4-BE49-F238E27FC236}">
                <a16:creationId xmlns:a16="http://schemas.microsoft.com/office/drawing/2014/main" id="{2A629818-44E1-0927-9985-E8CAC608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15" name="Rectángulo 4">
            <a:extLst>
              <a:ext uri="{FF2B5EF4-FFF2-40B4-BE49-F238E27FC236}">
                <a16:creationId xmlns:a16="http://schemas.microsoft.com/office/drawing/2014/main" id="{C241EC32-68B4-2511-B902-7A163AFEC044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Rectángulo 5">
            <a:extLst>
              <a:ext uri="{FF2B5EF4-FFF2-40B4-BE49-F238E27FC236}">
                <a16:creationId xmlns:a16="http://schemas.microsoft.com/office/drawing/2014/main" id="{2E6281CB-AD38-D92E-4404-B9D3F9AF4B89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" name="Imagen 16" descr="Logotipo&#10;&#10;El contenido generado por IA puede ser incorrecto.">
            <a:extLst>
              <a:ext uri="{FF2B5EF4-FFF2-40B4-BE49-F238E27FC236}">
                <a16:creationId xmlns:a16="http://schemas.microsoft.com/office/drawing/2014/main" id="{C1020FC9-9F7F-019A-785A-BE10E409FE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D800EBC-B1BE-D4BF-A178-83D69BA10A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6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FCDFAC7-1516-BB3F-67D4-4FF5EDF59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366DA7-819D-A13B-CBCE-E5E79F069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52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38B9E91-41E0-61A3-BB13-BF4C5693358F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" name="Imagen 8" descr="Torre de un edificio&#10;&#10;El contenido generado por IA puede ser incorrecto.">
            <a:extLst>
              <a:ext uri="{FF2B5EF4-FFF2-40B4-BE49-F238E27FC236}">
                <a16:creationId xmlns:a16="http://schemas.microsoft.com/office/drawing/2014/main" id="{335CF582-9EF0-1C6F-C507-49BA7A42DA6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721" y="26126"/>
            <a:ext cx="5292681" cy="6858000"/>
          </a:xfrm>
          <a:prstGeom prst="rect">
            <a:avLst/>
          </a:prstGeom>
        </p:spPr>
      </p:pic>
      <p:sp>
        <p:nvSpPr>
          <p:cNvPr id="12" name="Marcador de fecha 3">
            <a:extLst>
              <a:ext uri="{FF2B5EF4-FFF2-40B4-BE49-F238E27FC236}">
                <a16:creationId xmlns:a16="http://schemas.microsoft.com/office/drawing/2014/main" id="{E034E12B-0122-F8BF-AF47-C656B1D43E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071-5BC3-4A02-A0D5-7A123FDBF7DB}" type="datetimeFigureOut">
              <a:rPr lang="es-CO" smtClean="0"/>
              <a:t>19/08/2026</a:t>
            </a:fld>
            <a:endParaRPr lang="es-CO"/>
          </a:p>
        </p:txBody>
      </p:sp>
      <p:sp>
        <p:nvSpPr>
          <p:cNvPr id="13" name="Marcador de pie de página 4">
            <a:extLst>
              <a:ext uri="{FF2B5EF4-FFF2-40B4-BE49-F238E27FC236}">
                <a16:creationId xmlns:a16="http://schemas.microsoft.com/office/drawing/2014/main" id="{1B656AC6-2A4A-D491-6665-46521750C3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14" name="Marcador de número de diapositiva 5">
            <a:extLst>
              <a:ext uri="{FF2B5EF4-FFF2-40B4-BE49-F238E27FC236}">
                <a16:creationId xmlns:a16="http://schemas.microsoft.com/office/drawing/2014/main" id="{F78DF40F-760F-197A-DF5E-0EBEF53C8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08975F-957D-4C7B-8163-A8C3FF7FB223}" type="slidenum">
              <a:rPr lang="es-CO" smtClean="0"/>
              <a:t>‹Nº›</a:t>
            </a:fld>
            <a:endParaRPr lang="es-CO"/>
          </a:p>
        </p:txBody>
      </p:sp>
      <p:sp>
        <p:nvSpPr>
          <p:cNvPr id="15" name="Rectángulo 4">
            <a:extLst>
              <a:ext uri="{FF2B5EF4-FFF2-40B4-BE49-F238E27FC236}">
                <a16:creationId xmlns:a16="http://schemas.microsoft.com/office/drawing/2014/main" id="{A5485D43-47F4-105E-56F2-9B3831198CDA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AE80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Rectángulo 5">
            <a:extLst>
              <a:ext uri="{FF2B5EF4-FFF2-40B4-BE49-F238E27FC236}">
                <a16:creationId xmlns:a16="http://schemas.microsoft.com/office/drawing/2014/main" id="{5064BFB3-3071-6ACD-F9EC-11D10AC41C06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Marcador de fecha 3">
            <a:extLst>
              <a:ext uri="{FF2B5EF4-FFF2-40B4-BE49-F238E27FC236}">
                <a16:creationId xmlns:a16="http://schemas.microsoft.com/office/drawing/2014/main" id="{C4240A56-591C-C47E-6844-537FB919A5F7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06A071-5BC3-4A02-A0D5-7A123FDBF7DB}" type="datetimeFigureOut">
              <a:rPr lang="es-CO" smtClean="0"/>
              <a:pPr/>
              <a:t>19/08/2026</a:t>
            </a:fld>
            <a:endParaRPr lang="es-CO"/>
          </a:p>
        </p:txBody>
      </p:sp>
      <p:sp>
        <p:nvSpPr>
          <p:cNvPr id="18" name="Marcador de número de diapositiva 5">
            <a:extLst>
              <a:ext uri="{FF2B5EF4-FFF2-40B4-BE49-F238E27FC236}">
                <a16:creationId xmlns:a16="http://schemas.microsoft.com/office/drawing/2014/main" id="{C136C3BD-C4C2-B13C-43E0-A1237AA70BAF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08975F-957D-4C7B-8163-A8C3FF7FB223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9" name="Rectángulo 4">
            <a:extLst>
              <a:ext uri="{FF2B5EF4-FFF2-40B4-BE49-F238E27FC236}">
                <a16:creationId xmlns:a16="http://schemas.microsoft.com/office/drawing/2014/main" id="{E6B76784-BE4F-E672-8CBE-73B3BB294B8C}"/>
              </a:ext>
            </a:extLst>
          </p:cNvPr>
          <p:cNvSpPr/>
          <p:nvPr userDrawn="1"/>
        </p:nvSpPr>
        <p:spPr>
          <a:xfrm>
            <a:off x="0" y="5747194"/>
            <a:ext cx="12192000" cy="1136932"/>
          </a:xfrm>
          <a:prstGeom prst="rect">
            <a:avLst/>
          </a:prstGeom>
          <a:solidFill>
            <a:srgbClr val="FFE60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Rectángulo 5">
            <a:extLst>
              <a:ext uri="{FF2B5EF4-FFF2-40B4-BE49-F238E27FC236}">
                <a16:creationId xmlns:a16="http://schemas.microsoft.com/office/drawing/2014/main" id="{7C126C66-C467-2F63-2CF9-1390998B510B}"/>
              </a:ext>
            </a:extLst>
          </p:cNvPr>
          <p:cNvSpPr/>
          <p:nvPr userDrawn="1"/>
        </p:nvSpPr>
        <p:spPr>
          <a:xfrm>
            <a:off x="662683" y="6416211"/>
            <a:ext cx="8270696" cy="56508"/>
          </a:xfrm>
          <a:prstGeom prst="rect">
            <a:avLst/>
          </a:prstGeom>
          <a:solidFill>
            <a:srgbClr val="EF2C2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" name="Imagen 20" descr="Logotipo&#10;&#10;El contenido generado por IA puede ser incorrecto.">
            <a:extLst>
              <a:ext uri="{FF2B5EF4-FFF2-40B4-BE49-F238E27FC236}">
                <a16:creationId xmlns:a16="http://schemas.microsoft.com/office/drawing/2014/main" id="{E4B71A0A-802F-B39F-7A09-E7AA94653FC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9"/>
          <a:stretch>
            <a:fillRect/>
          </a:stretch>
        </p:blipFill>
        <p:spPr>
          <a:xfrm>
            <a:off x="10834777" y="6006187"/>
            <a:ext cx="1152110" cy="70032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A18FC25-E1C7-AE74-0470-49A8ED7B768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810" y="6019537"/>
            <a:ext cx="1854727" cy="6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6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5" r:id="rId6"/>
    <p:sldLayoutId id="2147483660" r:id="rId7"/>
    <p:sldLayoutId id="2147483661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311FAFD-AF53-C334-EA72-03F810D48F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F2A603C1-3BC3-5F10-ED49-1FF6B01FE0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2880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6D8C12-6584-2DA3-31D5-9BF7D2BB9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5C957C-6B35-1583-FA1A-37F7FAEB9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6942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AB79B-FF5D-1972-C827-2BFFAF12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C557B5-D11E-E818-7E06-08881334F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0130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53B02-2B7D-0FAE-11B1-1177D4C03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A667631-A4B0-FC30-B5DD-8250539F1D7B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812CBA-57A9-EB89-F847-EC4A5778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6331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4802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54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57186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9DF0156675F7643A07CF064F7F4AA27" ma:contentTypeVersion="0" ma:contentTypeDescription="Crear nuevo documento." ma:contentTypeScope="" ma:versionID="101a902a1cd9121eddc2ad2504a97d3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528bbcba7b7317dfa319d789ef3152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9BBF5B-E7B3-4FBC-8D87-B7DCF35D0465}"/>
</file>

<file path=customXml/itemProps2.xml><?xml version="1.0" encoding="utf-8"?>
<ds:datastoreItem xmlns:ds="http://schemas.openxmlformats.org/officeDocument/2006/customXml" ds:itemID="{67F54B77-0939-4FB0-B6A4-FE8DF421D441}"/>
</file>

<file path=customXml/itemProps3.xml><?xml version="1.0" encoding="utf-8"?>
<ds:datastoreItem xmlns:ds="http://schemas.openxmlformats.org/officeDocument/2006/customXml" ds:itemID="{E1F6CD37-2D9B-486B-B0F9-D08006935F53}"/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0</Words>
  <Application>Microsoft Office PowerPoint</Application>
  <PresentationFormat>Panorámica</PresentationFormat>
  <Paragraphs>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Cristian Camilo Bejarano Carreño</dc:creator>
  <cp:lastModifiedBy>Cristian Camilo Bejarano Carreño</cp:lastModifiedBy>
  <cp:revision>2</cp:revision>
  <dcterms:created xsi:type="dcterms:W3CDTF">2025-10-20T16:13:14Z</dcterms:created>
  <dcterms:modified xsi:type="dcterms:W3CDTF">2026-08-19T21:08:42Z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0x01010099DF0156675F7643A07CF064F7F4AA27</vt:lpwstr>
  </property>
</Properties>
</file>