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80C"/>
    <a:srgbClr val="063A5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5C608-E1D0-49B9-AEBF-41A44318894D}" v="7" dt="2025-10-20T19:42:40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Camilo Bejarano Carreño" userId="a92ba12b-58c8-4e42-8fc7-c609c3017d8f" providerId="ADAL" clId="{C4F779CD-1010-4EFE-8FEA-506BADF5E01F}"/>
    <pc:docChg chg="undo custSel addSld modSld modMainMaster">
      <pc:chgData name="Cristian Camilo Bejarano Carreño" userId="a92ba12b-58c8-4e42-8fc7-c609c3017d8f" providerId="ADAL" clId="{C4F779CD-1010-4EFE-8FEA-506BADF5E01F}" dt="2025-10-20T19:42:44.281" v="20" actId="14100"/>
      <pc:docMkLst>
        <pc:docMk/>
      </pc:docMkLst>
      <pc:sldChg chg="addSp delSp modSp new mod">
        <pc:chgData name="Cristian Camilo Bejarano Carreño" userId="a92ba12b-58c8-4e42-8fc7-c609c3017d8f" providerId="ADAL" clId="{C4F779CD-1010-4EFE-8FEA-506BADF5E01F}" dt="2025-10-20T19:42:44.281" v="20" actId="14100"/>
        <pc:sldMkLst>
          <pc:docMk/>
          <pc:sldMk cId="2012491679" sldId="262"/>
        </pc:sldMkLst>
        <pc:spChg chg="add del">
          <ac:chgData name="Cristian Camilo Bejarano Carreño" userId="a92ba12b-58c8-4e42-8fc7-c609c3017d8f" providerId="ADAL" clId="{C4F779CD-1010-4EFE-8FEA-506BADF5E01F}" dt="2025-10-20T19:42:40.732" v="19" actId="931"/>
          <ac:spMkLst>
            <pc:docMk/>
            <pc:sldMk cId="2012491679" sldId="262"/>
            <ac:spMk id="3" creationId="{B05386A0-A428-95E0-0B68-ADCBF827C2A8}"/>
          </ac:spMkLst>
        </pc:spChg>
        <pc:spChg chg="mod">
          <ac:chgData name="Cristian Camilo Bejarano Carreño" userId="a92ba12b-58c8-4e42-8fc7-c609c3017d8f" providerId="ADAL" clId="{C4F779CD-1010-4EFE-8FEA-506BADF5E01F}" dt="2025-10-20T19:42:44.281" v="20" actId="14100"/>
          <ac:spMkLst>
            <pc:docMk/>
            <pc:sldMk cId="2012491679" sldId="262"/>
            <ac:spMk id="4" creationId="{C6EB3F6A-9FDE-E223-0524-A13C7B4E047F}"/>
          </ac:spMkLst>
        </pc:spChg>
        <pc:picChg chg="add mod">
          <ac:chgData name="Cristian Camilo Bejarano Carreño" userId="a92ba12b-58c8-4e42-8fc7-c609c3017d8f" providerId="ADAL" clId="{C4F779CD-1010-4EFE-8FEA-506BADF5E01F}" dt="2025-10-20T19:42:40.732" v="19" actId="931"/>
          <ac:picMkLst>
            <pc:docMk/>
            <pc:sldMk cId="2012491679" sldId="262"/>
            <ac:picMk id="6" creationId="{8C9CB5B8-01E9-8150-E7EF-C48C2B2FA2D6}"/>
          </ac:picMkLst>
        </pc:picChg>
      </pc:sldChg>
      <pc:sldMasterChg chg="addSp delSp modSp mod modSldLayout">
        <pc:chgData name="Cristian Camilo Bejarano Carreño" userId="a92ba12b-58c8-4e42-8fc7-c609c3017d8f" providerId="ADAL" clId="{C4F779CD-1010-4EFE-8FEA-506BADF5E01F}" dt="2025-10-20T19:42:25.980" v="13" actId="14100"/>
        <pc:sldMasterMkLst>
          <pc:docMk/>
          <pc:sldMasterMk cId="1467569848" sldId="2147483648"/>
        </pc:sldMasterMkLst>
        <pc:spChg chg="mod">
          <ac:chgData name="Cristian Camilo Bejarano Carreño" userId="a92ba12b-58c8-4e42-8fc7-c609c3017d8f" providerId="ADAL" clId="{C4F779CD-1010-4EFE-8FEA-506BADF5E01F}" dt="2025-10-20T19:42:25.980" v="13" actId="14100"/>
          <ac:spMkLst>
            <pc:docMk/>
            <pc:sldMasterMk cId="1467569848" sldId="2147483648"/>
            <ac:spMk id="3" creationId="{B7366DA7-819D-A13B-CBCE-E5E79F069A25}"/>
          </ac:spMkLst>
        </pc:spChg>
        <pc:spChg chg="del">
          <ac:chgData name="Cristian Camilo Bejarano Carreño" userId="a92ba12b-58c8-4e42-8fc7-c609c3017d8f" providerId="ADAL" clId="{C4F779CD-1010-4EFE-8FEA-506BADF5E01F}" dt="2025-10-20T19:42:21.624" v="11" actId="478"/>
          <ac:spMkLst>
            <pc:docMk/>
            <pc:sldMasterMk cId="1467569848" sldId="2147483648"/>
            <ac:spMk id="4" creationId="{B4A60FFA-F345-E01E-903D-A85A580A7656}"/>
          </ac:spMkLst>
        </pc:spChg>
        <pc:spChg chg="del">
          <ac:chgData name="Cristian Camilo Bejarano Carreño" userId="a92ba12b-58c8-4e42-8fc7-c609c3017d8f" providerId="ADAL" clId="{C4F779CD-1010-4EFE-8FEA-506BADF5E01F}" dt="2025-10-20T19:42:21.624" v="11" actId="478"/>
          <ac:spMkLst>
            <pc:docMk/>
            <pc:sldMasterMk cId="1467569848" sldId="2147483648"/>
            <ac:spMk id="5" creationId="{8799E409-E722-D2EF-21ED-EED9A93F5C95}"/>
          </ac:spMkLst>
        </pc:spChg>
        <pc:spChg chg="del">
          <ac:chgData name="Cristian Camilo Bejarano Carreño" userId="a92ba12b-58c8-4e42-8fc7-c609c3017d8f" providerId="ADAL" clId="{C4F779CD-1010-4EFE-8FEA-506BADF5E01F}" dt="2025-10-20T19:42:21.624" v="11" actId="478"/>
          <ac:spMkLst>
            <pc:docMk/>
            <pc:sldMasterMk cId="1467569848" sldId="2147483648"/>
            <ac:spMk id="6" creationId="{5933C916-0C4B-9712-3758-171E5163B71F}"/>
          </ac:spMkLst>
        </pc:spChg>
        <pc:spChg chg="add mod">
          <ac:chgData name="Cristian Camilo Bejarano Carreño" userId="a92ba12b-58c8-4e42-8fc7-c609c3017d8f" providerId="ADAL" clId="{C4F779CD-1010-4EFE-8FEA-506BADF5E01F}" dt="2025-10-20T19:42:21.957" v="12"/>
          <ac:spMkLst>
            <pc:docMk/>
            <pc:sldMasterMk cId="1467569848" sldId="2147483648"/>
            <ac:spMk id="7" creationId="{C3645E7C-B3DC-A724-465A-50D373769BF2}"/>
          </ac:spMkLst>
        </pc:spChg>
        <pc:spChg chg="add mod">
          <ac:chgData name="Cristian Camilo Bejarano Carreño" userId="a92ba12b-58c8-4e42-8fc7-c609c3017d8f" providerId="ADAL" clId="{C4F779CD-1010-4EFE-8FEA-506BADF5E01F}" dt="2025-10-20T19:42:21.957" v="12"/>
          <ac:spMkLst>
            <pc:docMk/>
            <pc:sldMasterMk cId="1467569848" sldId="2147483648"/>
            <ac:spMk id="8" creationId="{238B9E91-41E0-61A3-BB13-BF4C5693358F}"/>
          </ac:spMkLst>
        </pc:spChg>
        <pc:picChg chg="add mod">
          <ac:chgData name="Cristian Camilo Bejarano Carreño" userId="a92ba12b-58c8-4e42-8fc7-c609c3017d8f" providerId="ADAL" clId="{C4F779CD-1010-4EFE-8FEA-506BADF5E01F}" dt="2025-10-20T19:42:21.957" v="12"/>
          <ac:picMkLst>
            <pc:docMk/>
            <pc:sldMasterMk cId="1467569848" sldId="2147483648"/>
            <ac:picMk id="9" creationId="{335CF582-9EF0-1C6F-C507-49BA7A42DA67}"/>
          </ac:picMkLst>
        </pc:picChg>
        <pc:picChg chg="add mod">
          <ac:chgData name="Cristian Camilo Bejarano Carreño" userId="a92ba12b-58c8-4e42-8fc7-c609c3017d8f" providerId="ADAL" clId="{C4F779CD-1010-4EFE-8FEA-506BADF5E01F}" dt="2025-10-20T19:42:21.957" v="12"/>
          <ac:picMkLst>
            <pc:docMk/>
            <pc:sldMasterMk cId="1467569848" sldId="2147483648"/>
            <ac:picMk id="10" creationId="{B6952F28-BADD-F889-EBB9-B534302FDC81}"/>
          </ac:picMkLst>
        </pc:picChg>
        <pc:sldLayoutChg chg="addSp modSp">
          <pc:chgData name="Cristian Camilo Bejarano Carreño" userId="a92ba12b-58c8-4e42-8fc7-c609c3017d8f" providerId="ADAL" clId="{C4F779CD-1010-4EFE-8FEA-506BADF5E01F}" dt="2025-10-20T19:42:01.811" v="6"/>
          <pc:sldLayoutMkLst>
            <pc:docMk/>
            <pc:sldMasterMk cId="1467569848" sldId="2147483648"/>
            <pc:sldLayoutMk cId="1123767848" sldId="2147483656"/>
          </pc:sldLayoutMkLst>
          <pc:spChg chg="add mod">
            <ac:chgData name="Cristian Camilo Bejarano Carreño" userId="a92ba12b-58c8-4e42-8fc7-c609c3017d8f" providerId="ADAL" clId="{C4F779CD-1010-4EFE-8FEA-506BADF5E01F}" dt="2025-10-20T19:42:01.811" v="6"/>
            <ac:spMkLst>
              <pc:docMk/>
              <pc:sldMasterMk cId="1467569848" sldId="2147483648"/>
              <pc:sldLayoutMk cId="1123767848" sldId="2147483656"/>
              <ac:spMk id="8" creationId="{B8F6D7AB-9D33-455C-9927-7D63086822B4}"/>
            </ac:spMkLst>
          </pc:spChg>
          <pc:spChg chg="add mod">
            <ac:chgData name="Cristian Camilo Bejarano Carreño" userId="a92ba12b-58c8-4e42-8fc7-c609c3017d8f" providerId="ADAL" clId="{C4F779CD-1010-4EFE-8FEA-506BADF5E01F}" dt="2025-10-20T19:42:01.811" v="6"/>
            <ac:spMkLst>
              <pc:docMk/>
              <pc:sldMasterMk cId="1467569848" sldId="2147483648"/>
              <pc:sldLayoutMk cId="1123767848" sldId="2147483656"/>
              <ac:spMk id="9" creationId="{8EB2CC18-E4CE-1B0D-24DB-544D9AA04115}"/>
            </ac:spMkLst>
          </pc:spChg>
          <pc:picChg chg="add mod">
            <ac:chgData name="Cristian Camilo Bejarano Carreño" userId="a92ba12b-58c8-4e42-8fc7-c609c3017d8f" providerId="ADAL" clId="{C4F779CD-1010-4EFE-8FEA-506BADF5E01F}" dt="2025-10-20T19:42:01.811" v="6"/>
            <ac:picMkLst>
              <pc:docMk/>
              <pc:sldMasterMk cId="1467569848" sldId="2147483648"/>
              <pc:sldLayoutMk cId="1123767848" sldId="2147483656"/>
              <ac:picMk id="10" creationId="{9DD2EACB-8755-6D5C-9FEF-E1809730F833}"/>
            </ac:picMkLst>
          </pc:picChg>
          <pc:picChg chg="add mod">
            <ac:chgData name="Cristian Camilo Bejarano Carreño" userId="a92ba12b-58c8-4e42-8fc7-c609c3017d8f" providerId="ADAL" clId="{C4F779CD-1010-4EFE-8FEA-506BADF5E01F}" dt="2025-10-20T19:42:01.811" v="6"/>
            <ac:picMkLst>
              <pc:docMk/>
              <pc:sldMasterMk cId="1467569848" sldId="2147483648"/>
              <pc:sldLayoutMk cId="1123767848" sldId="2147483656"/>
              <ac:picMk id="11" creationId="{1807940E-1E92-9079-C203-ECABF4D50911}"/>
            </ac:picMkLst>
          </pc:picChg>
        </pc:sldLayoutChg>
        <pc:sldLayoutChg chg="addSp modSp mod">
          <pc:chgData name="Cristian Camilo Bejarano Carreño" userId="a92ba12b-58c8-4e42-8fc7-c609c3017d8f" providerId="ADAL" clId="{C4F779CD-1010-4EFE-8FEA-506BADF5E01F}" dt="2025-10-20T19:41:50.121" v="5" actId="1076"/>
          <pc:sldLayoutMkLst>
            <pc:docMk/>
            <pc:sldMasterMk cId="1467569848" sldId="2147483648"/>
            <pc:sldLayoutMk cId="159189440" sldId="2147483657"/>
          </pc:sldLayoutMkLst>
          <pc:spChg chg="add mod">
            <ac:chgData name="Cristian Camilo Bejarano Carreño" userId="a92ba12b-58c8-4e42-8fc7-c609c3017d8f" providerId="ADAL" clId="{C4F779CD-1010-4EFE-8FEA-506BADF5E01F}" dt="2025-10-20T19:41:21.431" v="0"/>
            <ac:spMkLst>
              <pc:docMk/>
              <pc:sldMasterMk cId="1467569848" sldId="2147483648"/>
              <pc:sldLayoutMk cId="159189440" sldId="2147483657"/>
              <ac:spMk id="8" creationId="{FBE4351B-A94A-9FC3-1A67-9FD0BB873894}"/>
            </ac:spMkLst>
          </pc:spChg>
          <pc:spChg chg="add mod">
            <ac:chgData name="Cristian Camilo Bejarano Carreño" userId="a92ba12b-58c8-4e42-8fc7-c609c3017d8f" providerId="ADAL" clId="{C4F779CD-1010-4EFE-8FEA-506BADF5E01F}" dt="2025-10-20T19:41:21.431" v="0"/>
            <ac:spMkLst>
              <pc:docMk/>
              <pc:sldMasterMk cId="1467569848" sldId="2147483648"/>
              <pc:sldLayoutMk cId="159189440" sldId="2147483657"/>
              <ac:spMk id="9" creationId="{2FE95DF3-DEA1-DC86-D87D-7B751362C07E}"/>
            </ac:spMkLst>
          </pc:spChg>
          <pc:spChg chg="add mod">
            <ac:chgData name="Cristian Camilo Bejarano Carreño" userId="a92ba12b-58c8-4e42-8fc7-c609c3017d8f" providerId="ADAL" clId="{C4F779CD-1010-4EFE-8FEA-506BADF5E01F}" dt="2025-10-20T19:41:21.431" v="0"/>
            <ac:spMkLst>
              <pc:docMk/>
              <pc:sldMasterMk cId="1467569848" sldId="2147483648"/>
              <pc:sldLayoutMk cId="159189440" sldId="2147483657"/>
              <ac:spMk id="10" creationId="{FA9E7A05-86ED-8345-D6C1-7E99A98D0CCF}"/>
            </ac:spMkLst>
          </pc:spChg>
          <pc:spChg chg="add mod">
            <ac:chgData name="Cristian Camilo Bejarano Carreño" userId="a92ba12b-58c8-4e42-8fc7-c609c3017d8f" providerId="ADAL" clId="{C4F779CD-1010-4EFE-8FEA-506BADF5E01F}" dt="2025-10-20T19:41:21.431" v="0"/>
            <ac:spMkLst>
              <pc:docMk/>
              <pc:sldMasterMk cId="1467569848" sldId="2147483648"/>
              <pc:sldLayoutMk cId="159189440" sldId="2147483657"/>
              <ac:spMk id="11" creationId="{AA271BE2-A86F-2801-EB50-B00E8C7642B9}"/>
            </ac:spMkLst>
          </pc:spChg>
          <pc:spChg chg="add mod">
            <ac:chgData name="Cristian Camilo Bejarano Carreño" userId="a92ba12b-58c8-4e42-8fc7-c609c3017d8f" providerId="ADAL" clId="{C4F779CD-1010-4EFE-8FEA-506BADF5E01F}" dt="2025-10-20T19:41:50.121" v="5" actId="1076"/>
            <ac:spMkLst>
              <pc:docMk/>
              <pc:sldMasterMk cId="1467569848" sldId="2147483648"/>
              <pc:sldLayoutMk cId="159189440" sldId="2147483657"/>
              <ac:spMk id="14" creationId="{6FF95E5F-94DD-29BE-3797-AE46E385CD1E}"/>
            </ac:spMkLst>
          </pc:spChg>
          <pc:picChg chg="add mod">
            <ac:chgData name="Cristian Camilo Bejarano Carreño" userId="a92ba12b-58c8-4e42-8fc7-c609c3017d8f" providerId="ADAL" clId="{C4F779CD-1010-4EFE-8FEA-506BADF5E01F}" dt="2025-10-20T19:41:21.431" v="0"/>
            <ac:picMkLst>
              <pc:docMk/>
              <pc:sldMasterMk cId="1467569848" sldId="2147483648"/>
              <pc:sldLayoutMk cId="159189440" sldId="2147483657"/>
              <ac:picMk id="12" creationId="{0D77853A-692F-BB54-763A-F2DCC989C0A5}"/>
            </ac:picMkLst>
          </pc:picChg>
          <pc:picChg chg="add mod ord">
            <ac:chgData name="Cristian Camilo Bejarano Carreño" userId="a92ba12b-58c8-4e42-8fc7-c609c3017d8f" providerId="ADAL" clId="{C4F779CD-1010-4EFE-8FEA-506BADF5E01F}" dt="2025-10-20T19:41:32.529" v="1" actId="171"/>
            <ac:picMkLst>
              <pc:docMk/>
              <pc:sldMasterMk cId="1467569848" sldId="2147483648"/>
              <pc:sldLayoutMk cId="159189440" sldId="2147483657"/>
              <ac:picMk id="13" creationId="{6CAD3AE1-829B-E2B9-F167-784D0BBE257B}"/>
            </ac:picMkLst>
          </pc:picChg>
        </pc:sldLayoutChg>
        <pc:sldLayoutChg chg="addSp delSp modSp mod">
          <pc:chgData name="Cristian Camilo Bejarano Carreño" userId="a92ba12b-58c8-4e42-8fc7-c609c3017d8f" providerId="ADAL" clId="{C4F779CD-1010-4EFE-8FEA-506BADF5E01F}" dt="2025-10-20T19:42:07.549" v="10"/>
          <pc:sldLayoutMkLst>
            <pc:docMk/>
            <pc:sldMasterMk cId="1467569848" sldId="2147483648"/>
            <pc:sldLayoutMk cId="1932543792" sldId="2147483658"/>
          </pc:sldLayoutMkLst>
          <pc:spChg chg="del">
            <ac:chgData name="Cristian Camilo Bejarano Carreño" userId="a92ba12b-58c8-4e42-8fc7-c609c3017d8f" providerId="ADAL" clId="{C4F779CD-1010-4EFE-8FEA-506BADF5E01F}" dt="2025-10-20T19:42:04.622" v="7" actId="478"/>
            <ac:spMkLst>
              <pc:docMk/>
              <pc:sldMasterMk cId="1467569848" sldId="2147483648"/>
              <pc:sldLayoutMk cId="1932543792" sldId="2147483658"/>
              <ac:spMk id="4" creationId="{DC3780EE-3010-233C-FA90-B5CFF7C0B007}"/>
            </ac:spMkLst>
          </pc:spChg>
          <pc:spChg chg="del">
            <ac:chgData name="Cristian Camilo Bejarano Carreño" userId="a92ba12b-58c8-4e42-8fc7-c609c3017d8f" providerId="ADAL" clId="{C4F779CD-1010-4EFE-8FEA-506BADF5E01F}" dt="2025-10-20T19:42:05.592" v="8" actId="478"/>
            <ac:spMkLst>
              <pc:docMk/>
              <pc:sldMasterMk cId="1467569848" sldId="2147483648"/>
              <pc:sldLayoutMk cId="1932543792" sldId="2147483658"/>
              <ac:spMk id="5" creationId="{6E9FBB03-4A4B-76ED-7A58-EEB4513645D5}"/>
            </ac:spMkLst>
          </pc:spChg>
          <pc:spChg chg="del">
            <ac:chgData name="Cristian Camilo Bejarano Carreño" userId="a92ba12b-58c8-4e42-8fc7-c609c3017d8f" providerId="ADAL" clId="{C4F779CD-1010-4EFE-8FEA-506BADF5E01F}" dt="2025-10-20T19:42:06.544" v="9" actId="478"/>
            <ac:spMkLst>
              <pc:docMk/>
              <pc:sldMasterMk cId="1467569848" sldId="2147483648"/>
              <pc:sldLayoutMk cId="1932543792" sldId="2147483658"/>
              <ac:spMk id="6" creationId="{1F68EC5B-870A-062B-1158-FC15ECC48E7E}"/>
            </ac:spMkLst>
          </pc:spChg>
          <pc:spChg chg="add mod">
            <ac:chgData name="Cristian Camilo Bejarano Carreño" userId="a92ba12b-58c8-4e42-8fc7-c609c3017d8f" providerId="ADAL" clId="{C4F779CD-1010-4EFE-8FEA-506BADF5E01F}" dt="2025-10-20T19:42:07.549" v="10"/>
            <ac:spMkLst>
              <pc:docMk/>
              <pc:sldMasterMk cId="1467569848" sldId="2147483648"/>
              <pc:sldLayoutMk cId="1932543792" sldId="2147483658"/>
              <ac:spMk id="7" creationId="{8A64A81C-46BA-1D65-1DD9-F2C22324410A}"/>
            </ac:spMkLst>
          </pc:spChg>
          <pc:spChg chg="add mod">
            <ac:chgData name="Cristian Camilo Bejarano Carreño" userId="a92ba12b-58c8-4e42-8fc7-c609c3017d8f" providerId="ADAL" clId="{C4F779CD-1010-4EFE-8FEA-506BADF5E01F}" dt="2025-10-20T19:42:07.549" v="10"/>
            <ac:spMkLst>
              <pc:docMk/>
              <pc:sldMasterMk cId="1467569848" sldId="2147483648"/>
              <pc:sldLayoutMk cId="1932543792" sldId="2147483658"/>
              <ac:spMk id="8" creationId="{5F9AE69F-D97B-87DE-EF8C-A8EED35AEDB1}"/>
            </ac:spMkLst>
          </pc:spChg>
          <pc:picChg chg="add mod">
            <ac:chgData name="Cristian Camilo Bejarano Carreño" userId="a92ba12b-58c8-4e42-8fc7-c609c3017d8f" providerId="ADAL" clId="{C4F779CD-1010-4EFE-8FEA-506BADF5E01F}" dt="2025-10-20T19:42:07.549" v="10"/>
            <ac:picMkLst>
              <pc:docMk/>
              <pc:sldMasterMk cId="1467569848" sldId="2147483648"/>
              <pc:sldLayoutMk cId="1932543792" sldId="2147483658"/>
              <ac:picMk id="9" creationId="{DDD92C27-A711-0EE2-3E7F-F9285A8C2F78}"/>
            </ac:picMkLst>
          </pc:picChg>
          <pc:picChg chg="add mod">
            <ac:chgData name="Cristian Camilo Bejarano Carreño" userId="a92ba12b-58c8-4e42-8fc7-c609c3017d8f" providerId="ADAL" clId="{C4F779CD-1010-4EFE-8FEA-506BADF5E01F}" dt="2025-10-20T19:42:07.549" v="10"/>
            <ac:picMkLst>
              <pc:docMk/>
              <pc:sldMasterMk cId="1467569848" sldId="2147483648"/>
              <pc:sldLayoutMk cId="1932543792" sldId="2147483658"/>
              <ac:picMk id="10" creationId="{C3ED1D68-A7E3-5BBB-3235-46F030F6FE7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8E830DA-7826-963F-5E08-439242CD5595}"/>
              </a:ext>
            </a:extLst>
          </p:cNvPr>
          <p:cNvSpPr/>
          <p:nvPr userDrawn="1"/>
        </p:nvSpPr>
        <p:spPr>
          <a:xfrm>
            <a:off x="-77638" y="0"/>
            <a:ext cx="8514272" cy="6858000"/>
          </a:xfrm>
          <a:prstGeom prst="rect">
            <a:avLst/>
          </a:prstGeom>
          <a:solidFill>
            <a:srgbClr val="FAE80C"/>
          </a:solidFill>
          <a:ln>
            <a:solidFill>
              <a:srgbClr val="FAE8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A91FAD-A457-39DA-A380-BEAEBE14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6A071-5BC3-4A02-A0D5-7A123FDBF7DB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DEE751-C6A1-3FBE-B220-8F1BD60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21" name="Imagen 20" descr="Un hombre con traje y corbata&#10;&#10;El contenido generado por IA puede ser incorrecto.">
            <a:extLst>
              <a:ext uri="{FF2B5EF4-FFF2-40B4-BE49-F238E27FC236}">
                <a16:creationId xmlns:a16="http://schemas.microsoft.com/office/drawing/2014/main" id="{C986EEBF-2C19-6EC8-8867-3AC63D3D9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" r="523" b="21896"/>
          <a:stretch>
            <a:fillRect/>
          </a:stretch>
        </p:blipFill>
        <p:spPr>
          <a:xfrm>
            <a:off x="7093528" y="533833"/>
            <a:ext cx="4636654" cy="5304829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6DBC1E-86F9-C4CA-6974-E099C33C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8975F-957D-4C7B-8163-A8C3FF7FB223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1E30E8-F09E-8F16-0501-A2A98CB5213A}"/>
              </a:ext>
            </a:extLst>
          </p:cNvPr>
          <p:cNvSpPr/>
          <p:nvPr userDrawn="1"/>
        </p:nvSpPr>
        <p:spPr>
          <a:xfrm>
            <a:off x="-163902" y="1908716"/>
            <a:ext cx="8059317" cy="26138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BF91B4-A6F9-DBA6-C345-6B5565CC4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" y="2306536"/>
            <a:ext cx="7678085" cy="170734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ángulo 5">
            <a:extLst>
              <a:ext uri="{FF2B5EF4-FFF2-40B4-BE49-F238E27FC236}">
                <a16:creationId xmlns:a16="http://schemas.microsoft.com/office/drawing/2014/main" id="{8FB3F6AD-3DB1-3B60-FDB4-06960D4D6F28}"/>
              </a:ext>
            </a:extLst>
          </p:cNvPr>
          <p:cNvSpPr/>
          <p:nvPr userDrawn="1"/>
        </p:nvSpPr>
        <p:spPr>
          <a:xfrm>
            <a:off x="1960652" y="6069252"/>
            <a:ext cx="8270696" cy="56508"/>
          </a:xfrm>
          <a:prstGeom prst="rect">
            <a:avLst/>
          </a:prstGeom>
          <a:solidFill>
            <a:srgbClr val="EF2C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" name="Imagen 22" descr="Logotipo&#10;&#10;El contenido generado por IA puede ser incorrecto.">
            <a:extLst>
              <a:ext uri="{FF2B5EF4-FFF2-40B4-BE49-F238E27FC236}">
                <a16:creationId xmlns:a16="http://schemas.microsoft.com/office/drawing/2014/main" id="{9F9A6E92-FC39-20D8-A2D1-AA2F817651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8" y="320432"/>
            <a:ext cx="5067989" cy="12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9D151-1354-9229-9D9D-5F096FBF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D5A0F3-71CB-7809-B29C-D116DD3B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5791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DEF71A-4457-249B-F2A2-7699C878A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2E4DEC-AE9A-9C6E-F315-84AB7469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6A071-5BC3-4A02-A0D5-7A123FDBF7DB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5F58A6-C366-2599-6628-115C3636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9477FC-EFCF-8E2A-C968-BDF13F29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8975F-957D-4C7B-8163-A8C3FF7FB223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Marcador de fecha 1">
            <a:extLst>
              <a:ext uri="{FF2B5EF4-FFF2-40B4-BE49-F238E27FC236}">
                <a16:creationId xmlns:a16="http://schemas.microsoft.com/office/drawing/2014/main" id="{FBE4351B-A94A-9FC3-1A67-9FD0BB87389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06A071-5BC3-4A02-A0D5-7A123FDBF7DB}" type="datetimeFigureOut">
              <a:rPr lang="es-CO" smtClean="0"/>
              <a:pPr/>
              <a:t>20/10/2025</a:t>
            </a:fld>
            <a:endParaRPr lang="es-CO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2FE95DF3-DEA1-DC86-D87D-7B751362C07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08975F-957D-4C7B-8163-A8C3FF7FB22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A9E7A05-86ED-8345-D6C1-7E99A98D0CCF}"/>
              </a:ext>
            </a:extLst>
          </p:cNvPr>
          <p:cNvSpPr/>
          <p:nvPr userDrawn="1"/>
        </p:nvSpPr>
        <p:spPr>
          <a:xfrm>
            <a:off x="0" y="5747194"/>
            <a:ext cx="12192000" cy="1136932"/>
          </a:xfrm>
          <a:prstGeom prst="rect">
            <a:avLst/>
          </a:prstGeom>
          <a:solidFill>
            <a:srgbClr val="FAE8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A271BE2-A86F-2801-EB50-B00E8C7642B9}"/>
              </a:ext>
            </a:extLst>
          </p:cNvPr>
          <p:cNvSpPr/>
          <p:nvPr userDrawn="1"/>
        </p:nvSpPr>
        <p:spPr>
          <a:xfrm>
            <a:off x="662683" y="6416211"/>
            <a:ext cx="8270696" cy="56508"/>
          </a:xfrm>
          <a:prstGeom prst="rect">
            <a:avLst/>
          </a:prstGeom>
          <a:solidFill>
            <a:srgbClr val="EF2C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Imagen 12" descr="Torre de un edificio&#10;&#10;El contenido generado por IA puede ser incorrecto.">
            <a:extLst>
              <a:ext uri="{FF2B5EF4-FFF2-40B4-BE49-F238E27FC236}">
                <a16:creationId xmlns:a16="http://schemas.microsoft.com/office/drawing/2014/main" id="{6CAD3AE1-829B-E2B9-F167-784D0BBE2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1" y="26126"/>
            <a:ext cx="5292681" cy="6858000"/>
          </a:xfrm>
          <a:prstGeom prst="rect">
            <a:avLst/>
          </a:prstGeom>
        </p:spPr>
      </p:pic>
      <p:pic>
        <p:nvPicPr>
          <p:cNvPr id="12" name="Imagen 11" descr="Logotipo&#10;&#10;El contenido generado por IA puede ser incorrecto.">
            <a:extLst>
              <a:ext uri="{FF2B5EF4-FFF2-40B4-BE49-F238E27FC236}">
                <a16:creationId xmlns:a16="http://schemas.microsoft.com/office/drawing/2014/main" id="{0D77853A-692F-BB54-763A-F2DCC989C0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40" y="6006187"/>
            <a:ext cx="2830647" cy="70032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FF95E5F-94DD-29BE-3797-AE46E385CD1E}"/>
              </a:ext>
            </a:extLst>
          </p:cNvPr>
          <p:cNvSpPr/>
          <p:nvPr userDrawn="1"/>
        </p:nvSpPr>
        <p:spPr>
          <a:xfrm>
            <a:off x="5462766" y="-26127"/>
            <a:ext cx="1876068" cy="1600199"/>
          </a:xfrm>
          <a:prstGeom prst="rect">
            <a:avLst/>
          </a:prstGeom>
          <a:solidFill>
            <a:srgbClr val="FAE8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8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8E830DA-7826-963F-5E08-439242CD5595}"/>
              </a:ext>
            </a:extLst>
          </p:cNvPr>
          <p:cNvSpPr/>
          <p:nvPr userDrawn="1"/>
        </p:nvSpPr>
        <p:spPr>
          <a:xfrm>
            <a:off x="-77638" y="0"/>
            <a:ext cx="8514272" cy="6858000"/>
          </a:xfrm>
          <a:prstGeom prst="rect">
            <a:avLst/>
          </a:prstGeom>
          <a:solidFill>
            <a:srgbClr val="FAE80C"/>
          </a:solidFill>
          <a:ln>
            <a:solidFill>
              <a:srgbClr val="FAE8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A91FAD-A457-39DA-A380-BEAEBE14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6A071-5BC3-4A02-A0D5-7A123FDBF7DB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DEE751-C6A1-3FBE-B220-8F1BD60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6DBC1E-86F9-C4CA-6974-E099C33C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8975F-957D-4C7B-8163-A8C3FF7FB223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9F5FB69-5FEF-1A39-3FE0-7B1489BE9D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5415" y="657225"/>
            <a:ext cx="4296585" cy="5070715"/>
          </a:xfrm>
        </p:spPr>
        <p:txBody>
          <a:bodyPr/>
          <a:lstStyle/>
          <a:p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1E30E8-F09E-8F16-0501-A2A98CB5213A}"/>
              </a:ext>
            </a:extLst>
          </p:cNvPr>
          <p:cNvSpPr/>
          <p:nvPr userDrawn="1"/>
        </p:nvSpPr>
        <p:spPr>
          <a:xfrm>
            <a:off x="-163902" y="1908716"/>
            <a:ext cx="8059317" cy="26138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BF91B4-A6F9-DBA6-C345-6B5565CC4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" y="2306536"/>
            <a:ext cx="7678085" cy="170734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8712124B-0C8A-1D4A-A214-2B19CCDD99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9088" y="198438"/>
            <a:ext cx="5649912" cy="1201737"/>
          </a:xfrm>
        </p:spPr>
        <p:txBody>
          <a:bodyPr/>
          <a:lstStyle/>
          <a:p>
            <a:endParaRPr lang="es-CO"/>
          </a:p>
        </p:txBody>
      </p:sp>
      <p:sp>
        <p:nvSpPr>
          <p:cNvPr id="19" name="Rectángulo 5">
            <a:extLst>
              <a:ext uri="{FF2B5EF4-FFF2-40B4-BE49-F238E27FC236}">
                <a16:creationId xmlns:a16="http://schemas.microsoft.com/office/drawing/2014/main" id="{8FB3F6AD-3DB1-3B60-FDB4-06960D4D6F28}"/>
              </a:ext>
            </a:extLst>
          </p:cNvPr>
          <p:cNvSpPr/>
          <p:nvPr userDrawn="1"/>
        </p:nvSpPr>
        <p:spPr>
          <a:xfrm>
            <a:off x="1960652" y="6069252"/>
            <a:ext cx="8270696" cy="56508"/>
          </a:xfrm>
          <a:prstGeom prst="rect">
            <a:avLst/>
          </a:prstGeom>
          <a:solidFill>
            <a:srgbClr val="EF2C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99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B5DFE-0AA8-AC34-DEA4-7D04D367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3B2478-131F-5074-777F-2374BA694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74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A64B7F-070B-E498-AFCF-6EEEB1D6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6A071-5BC3-4A02-A0D5-7A123FDBF7DB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31950-11D5-B9FE-D9FA-91AE5739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A60935-DC85-F81C-5BB9-E4456FAC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8975F-957D-4C7B-8163-A8C3FF7FB223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4">
            <a:extLst>
              <a:ext uri="{FF2B5EF4-FFF2-40B4-BE49-F238E27FC236}">
                <a16:creationId xmlns:a16="http://schemas.microsoft.com/office/drawing/2014/main" id="{09516510-B7D1-BD1D-0C0C-10F3842AB85E}"/>
              </a:ext>
            </a:extLst>
          </p:cNvPr>
          <p:cNvSpPr/>
          <p:nvPr userDrawn="1"/>
        </p:nvSpPr>
        <p:spPr>
          <a:xfrm>
            <a:off x="0" y="5747194"/>
            <a:ext cx="12192000" cy="1136932"/>
          </a:xfrm>
          <a:prstGeom prst="rect">
            <a:avLst/>
          </a:prstGeom>
          <a:solidFill>
            <a:srgbClr val="FAE8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7F78525F-8C68-0228-F1C1-3D8378824A69}"/>
              </a:ext>
            </a:extLst>
          </p:cNvPr>
          <p:cNvSpPr/>
          <p:nvPr userDrawn="1"/>
        </p:nvSpPr>
        <p:spPr>
          <a:xfrm>
            <a:off x="662683" y="6416211"/>
            <a:ext cx="8270696" cy="56508"/>
          </a:xfrm>
          <a:prstGeom prst="rect">
            <a:avLst/>
          </a:prstGeom>
          <a:solidFill>
            <a:srgbClr val="EF2C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n 11" descr="Logotipo&#10;&#10;El contenido generado por IA puede ser incorrecto.">
            <a:extLst>
              <a:ext uri="{FF2B5EF4-FFF2-40B4-BE49-F238E27FC236}">
                <a16:creationId xmlns:a16="http://schemas.microsoft.com/office/drawing/2014/main" id="{62032C9D-5177-700C-0B9C-BDA3F15CA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40" y="6006187"/>
            <a:ext cx="2830647" cy="7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9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E6CDA-798C-EBDC-4EB0-338F4702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85543"/>
            <a:ext cx="10287599" cy="2115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121CB-D960-A885-9608-563840751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84574"/>
            <a:ext cx="10287599" cy="11124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FB7AE8-043D-C593-001F-F5A54D52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6A071-5BC3-4A02-A0D5-7A123FDBF7DB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37D6AE-A461-E2F6-96EC-511185F0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531F5-DA98-DC31-460B-041235D6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8975F-957D-4C7B-8163-A8C3FF7FB223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4">
            <a:extLst>
              <a:ext uri="{FF2B5EF4-FFF2-40B4-BE49-F238E27FC236}">
                <a16:creationId xmlns:a16="http://schemas.microsoft.com/office/drawing/2014/main" id="{825E6CB4-976A-C779-7DFD-59D17293064A}"/>
              </a:ext>
            </a:extLst>
          </p:cNvPr>
          <p:cNvSpPr/>
          <p:nvPr userDrawn="1"/>
        </p:nvSpPr>
        <p:spPr>
          <a:xfrm>
            <a:off x="0" y="5747194"/>
            <a:ext cx="12192000" cy="1136932"/>
          </a:xfrm>
          <a:prstGeom prst="rect">
            <a:avLst/>
          </a:prstGeom>
          <a:solidFill>
            <a:srgbClr val="FAE8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6EA41DC3-5A95-3468-B0DD-6C008763AFA4}"/>
              </a:ext>
            </a:extLst>
          </p:cNvPr>
          <p:cNvSpPr/>
          <p:nvPr userDrawn="1"/>
        </p:nvSpPr>
        <p:spPr>
          <a:xfrm>
            <a:off x="662683" y="6416211"/>
            <a:ext cx="8270696" cy="56508"/>
          </a:xfrm>
          <a:prstGeom prst="rect">
            <a:avLst/>
          </a:prstGeom>
          <a:solidFill>
            <a:srgbClr val="EF2C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202C94DE-1867-1FC3-6558-771B1C851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9" y="385281"/>
            <a:ext cx="3727076" cy="8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8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36FD7-4099-B769-5E5E-CE6D25D6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0A2EED-1C69-E9B1-1C38-85BF22583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101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3715D8-1597-5E76-06F3-46DE306A1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101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23CCCD-729C-9173-569C-AFA15D08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6A071-5BC3-4A02-A0D5-7A123FDBF7DB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671EA-7B2D-D818-6006-6AF559A6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26DAD5-97DE-F331-8F0F-3FAA4199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8975F-957D-4C7B-8163-A8C3FF7FB223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69D953DF-4854-A269-E776-B472B1BBA839}"/>
              </a:ext>
            </a:extLst>
          </p:cNvPr>
          <p:cNvSpPr/>
          <p:nvPr userDrawn="1"/>
        </p:nvSpPr>
        <p:spPr>
          <a:xfrm>
            <a:off x="0" y="5747194"/>
            <a:ext cx="12192000" cy="1136932"/>
          </a:xfrm>
          <a:prstGeom prst="rect">
            <a:avLst/>
          </a:prstGeom>
          <a:solidFill>
            <a:srgbClr val="FAE8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ángulo 5">
            <a:extLst>
              <a:ext uri="{FF2B5EF4-FFF2-40B4-BE49-F238E27FC236}">
                <a16:creationId xmlns:a16="http://schemas.microsoft.com/office/drawing/2014/main" id="{1C768E8B-044F-EC82-AF95-42F02E9B16C6}"/>
              </a:ext>
            </a:extLst>
          </p:cNvPr>
          <p:cNvSpPr/>
          <p:nvPr userDrawn="1"/>
        </p:nvSpPr>
        <p:spPr>
          <a:xfrm>
            <a:off x="662683" y="6416211"/>
            <a:ext cx="8270696" cy="56508"/>
          </a:xfrm>
          <a:prstGeom prst="rect">
            <a:avLst/>
          </a:prstGeom>
          <a:solidFill>
            <a:srgbClr val="EF2C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8013C53D-36E4-1EDA-1EF4-218B4177B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40" y="6006187"/>
            <a:ext cx="2830647" cy="7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 blanc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640FAE-266F-A331-ABC5-F4833B65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6A071-5BC3-4A02-A0D5-7A123FDBF7DB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9C7EFC-85C8-1C4C-6CC5-67EB2B3E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E6555A-B2B6-7F3E-4B7A-E6927420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8975F-957D-4C7B-8163-A8C3FF7FB223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E6FD68-B7D8-7A3E-F321-1EBACD8CE40A}"/>
              </a:ext>
            </a:extLst>
          </p:cNvPr>
          <p:cNvSpPr/>
          <p:nvPr userDrawn="1"/>
        </p:nvSpPr>
        <p:spPr>
          <a:xfrm>
            <a:off x="0" y="5747194"/>
            <a:ext cx="12192000" cy="1136932"/>
          </a:xfrm>
          <a:prstGeom prst="rect">
            <a:avLst/>
          </a:prstGeom>
          <a:solidFill>
            <a:srgbClr val="FAE8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E3B6F6F-48CA-AFE7-3CE5-D77F9114BBC5}"/>
              </a:ext>
            </a:extLst>
          </p:cNvPr>
          <p:cNvSpPr/>
          <p:nvPr userDrawn="1"/>
        </p:nvSpPr>
        <p:spPr>
          <a:xfrm>
            <a:off x="662683" y="6416211"/>
            <a:ext cx="8270696" cy="56508"/>
          </a:xfrm>
          <a:prstGeom prst="rect">
            <a:avLst/>
          </a:prstGeom>
          <a:solidFill>
            <a:srgbClr val="EF2C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0C021154-472A-F54D-D0B5-A7A1C2B53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40" y="6006187"/>
            <a:ext cx="2830647" cy="700326"/>
          </a:xfrm>
          <a:prstGeom prst="rect">
            <a:avLst/>
          </a:prstGeom>
        </p:spPr>
      </p:pic>
      <p:pic>
        <p:nvPicPr>
          <p:cNvPr id="8" name="Imagen 7" descr="Torre de un edificio&#10;&#10;El contenido generado por IA puede ser incorrecto.">
            <a:extLst>
              <a:ext uri="{FF2B5EF4-FFF2-40B4-BE49-F238E27FC236}">
                <a16:creationId xmlns:a16="http://schemas.microsoft.com/office/drawing/2014/main" id="{D966B04D-F100-3473-3931-87E8A1853A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1" y="26126"/>
            <a:ext cx="5292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 amarill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640FAE-266F-A331-ABC5-F4833B65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6A071-5BC3-4A02-A0D5-7A123FDBF7DB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9C7EFC-85C8-1C4C-6CC5-67EB2B3E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E6555A-B2B6-7F3E-4B7A-E6927420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8975F-957D-4C7B-8163-A8C3FF7FB223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E6FD68-B7D8-7A3E-F321-1EBACD8CE40A}"/>
              </a:ext>
            </a:extLst>
          </p:cNvPr>
          <p:cNvSpPr/>
          <p:nvPr userDrawn="1"/>
        </p:nvSpPr>
        <p:spPr>
          <a:xfrm>
            <a:off x="0" y="0"/>
            <a:ext cx="12192000" cy="6884126"/>
          </a:xfrm>
          <a:prstGeom prst="rect">
            <a:avLst/>
          </a:prstGeom>
          <a:solidFill>
            <a:srgbClr val="FAE8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n 8" descr="Torre de un edificio&#10;&#10;El contenido generado por IA puede ser incorrecto.">
            <a:extLst>
              <a:ext uri="{FF2B5EF4-FFF2-40B4-BE49-F238E27FC236}">
                <a16:creationId xmlns:a16="http://schemas.microsoft.com/office/drawing/2014/main" id="{391ABA28-C20C-528A-9557-4BB71CF2B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1" y="26126"/>
            <a:ext cx="5292681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E3B6F6F-48CA-AFE7-3CE5-D77F9114BBC5}"/>
              </a:ext>
            </a:extLst>
          </p:cNvPr>
          <p:cNvSpPr/>
          <p:nvPr userDrawn="1"/>
        </p:nvSpPr>
        <p:spPr>
          <a:xfrm>
            <a:off x="662683" y="6416211"/>
            <a:ext cx="8270696" cy="56508"/>
          </a:xfrm>
          <a:prstGeom prst="rect">
            <a:avLst/>
          </a:prstGeom>
          <a:solidFill>
            <a:srgbClr val="EF2C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0C021154-472A-F54D-D0B5-A7A1C2B53D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40" y="6006187"/>
            <a:ext cx="2830647" cy="7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 azul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640FAE-266F-A331-ABC5-F4833B65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6A071-5BC3-4A02-A0D5-7A123FDBF7DB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9C7EFC-85C8-1C4C-6CC5-67EB2B3E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E6555A-B2B6-7F3E-4B7A-E6927420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8975F-957D-4C7B-8163-A8C3FF7FB223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E6FD68-B7D8-7A3E-F321-1EBACD8CE40A}"/>
              </a:ext>
            </a:extLst>
          </p:cNvPr>
          <p:cNvSpPr/>
          <p:nvPr userDrawn="1"/>
        </p:nvSpPr>
        <p:spPr>
          <a:xfrm>
            <a:off x="0" y="0"/>
            <a:ext cx="12192000" cy="6884126"/>
          </a:xfrm>
          <a:prstGeom prst="rect">
            <a:avLst/>
          </a:prstGeom>
          <a:solidFill>
            <a:srgbClr val="063A5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n 8" descr="Torre de un edificio&#10;&#10;El contenido generado por IA puede ser incorrecto.">
            <a:extLst>
              <a:ext uri="{FF2B5EF4-FFF2-40B4-BE49-F238E27FC236}">
                <a16:creationId xmlns:a16="http://schemas.microsoft.com/office/drawing/2014/main" id="{391ABA28-C20C-528A-9557-4BB71CF2B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1" y="26126"/>
            <a:ext cx="5292681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E3B6F6F-48CA-AFE7-3CE5-D77F9114BBC5}"/>
              </a:ext>
            </a:extLst>
          </p:cNvPr>
          <p:cNvSpPr/>
          <p:nvPr userDrawn="1"/>
        </p:nvSpPr>
        <p:spPr>
          <a:xfrm>
            <a:off x="662683" y="6416211"/>
            <a:ext cx="8270696" cy="56508"/>
          </a:xfrm>
          <a:prstGeom prst="rect">
            <a:avLst/>
          </a:prstGeom>
          <a:solidFill>
            <a:srgbClr val="FAE80C"/>
          </a:solidFill>
          <a:ln w="12700">
            <a:solidFill>
              <a:srgbClr val="FAE80C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Imagen 1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8E2E152-97EC-12BE-5B7A-0FB784D361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62" y="6181263"/>
            <a:ext cx="2591437" cy="4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5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8F811-824F-27EC-15B9-02A676E0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E4B47C-291F-FCB9-AD23-5B71A455A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8F789B-6309-DFFA-93DA-0B6FE6A0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74AE79-D2E6-77AC-6242-0A8CCBC4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6A071-5BC3-4A02-A0D5-7A123FDBF7DB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B736-FFC4-1EA7-73EE-65B1A59B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F253CD-8B42-46B7-1B32-D199F63C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8975F-957D-4C7B-8163-A8C3FF7FB223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8F6D7AB-9D33-455C-9927-7D63086822B4}"/>
              </a:ext>
            </a:extLst>
          </p:cNvPr>
          <p:cNvSpPr/>
          <p:nvPr userDrawn="1"/>
        </p:nvSpPr>
        <p:spPr>
          <a:xfrm>
            <a:off x="0" y="5747194"/>
            <a:ext cx="12192000" cy="1136932"/>
          </a:xfrm>
          <a:prstGeom prst="rect">
            <a:avLst/>
          </a:prstGeom>
          <a:solidFill>
            <a:srgbClr val="FAE8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B2CC18-E4CE-1B0D-24DB-544D9AA04115}"/>
              </a:ext>
            </a:extLst>
          </p:cNvPr>
          <p:cNvSpPr/>
          <p:nvPr userDrawn="1"/>
        </p:nvSpPr>
        <p:spPr>
          <a:xfrm>
            <a:off x="662683" y="6416211"/>
            <a:ext cx="8270696" cy="56508"/>
          </a:xfrm>
          <a:prstGeom prst="rect">
            <a:avLst/>
          </a:prstGeom>
          <a:solidFill>
            <a:srgbClr val="EF2C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Imagen 9" descr="Torre de un edificio&#10;&#10;El contenido generado por IA puede ser incorrecto.">
            <a:extLst>
              <a:ext uri="{FF2B5EF4-FFF2-40B4-BE49-F238E27FC236}">
                <a16:creationId xmlns:a16="http://schemas.microsoft.com/office/drawing/2014/main" id="{9DD2EACB-8755-6D5C-9FEF-E1809730F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1" y="26126"/>
            <a:ext cx="5292681" cy="6858000"/>
          </a:xfrm>
          <a:prstGeom prst="rect">
            <a:avLst/>
          </a:prstGeom>
        </p:spPr>
      </p:pic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1807940E-1E92-9079-C203-ECABF4D509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40" y="6006187"/>
            <a:ext cx="2830647" cy="7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CDFAC7-1516-BB3F-67D4-4FF5EDF5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366DA7-819D-A13B-CBCE-E5E79F069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52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645E7C-B3DC-A724-465A-50D373769BF2}"/>
              </a:ext>
            </a:extLst>
          </p:cNvPr>
          <p:cNvSpPr/>
          <p:nvPr userDrawn="1"/>
        </p:nvSpPr>
        <p:spPr>
          <a:xfrm>
            <a:off x="0" y="5747194"/>
            <a:ext cx="12192000" cy="1136932"/>
          </a:xfrm>
          <a:prstGeom prst="rect">
            <a:avLst/>
          </a:prstGeom>
          <a:solidFill>
            <a:srgbClr val="FAE8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38B9E91-41E0-61A3-BB13-BF4C5693358F}"/>
              </a:ext>
            </a:extLst>
          </p:cNvPr>
          <p:cNvSpPr/>
          <p:nvPr userDrawn="1"/>
        </p:nvSpPr>
        <p:spPr>
          <a:xfrm>
            <a:off x="662683" y="6416211"/>
            <a:ext cx="8270696" cy="56508"/>
          </a:xfrm>
          <a:prstGeom prst="rect">
            <a:avLst/>
          </a:prstGeom>
          <a:solidFill>
            <a:srgbClr val="EF2C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n 8" descr="Torre de un edificio&#10;&#10;El contenido generado por IA puede ser incorrecto.">
            <a:extLst>
              <a:ext uri="{FF2B5EF4-FFF2-40B4-BE49-F238E27FC236}">
                <a16:creationId xmlns:a16="http://schemas.microsoft.com/office/drawing/2014/main" id="{335CF582-9EF0-1C6F-C507-49BA7A42DA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1" y="26126"/>
            <a:ext cx="5292681" cy="6858000"/>
          </a:xfrm>
          <a:prstGeom prst="rect">
            <a:avLst/>
          </a:prstGeom>
        </p:spPr>
      </p:pic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B6952F28-BADD-F889-EBB9-B534302FDC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40" y="6006187"/>
            <a:ext cx="2830647" cy="7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5" r:id="rId6"/>
    <p:sldLayoutId id="2147483660" r:id="rId7"/>
    <p:sldLayoutId id="2147483661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915F85E-8766-FE4D-7B4B-B291F7128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839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AB79B-FF5D-1972-C827-2BFFAF12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557B5-D11E-E818-7E06-08881334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013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80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54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71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C37ED-0AF8-2906-F52E-D12EDA22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C28093-5434-2FD4-492D-012CF641F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868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A1892-55CC-A3F6-A84B-C9237513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5386A0-A428-95E0-0B68-ADCBF827C2A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B3F6A-9FDE-E223-0524-A13C7B4E0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3883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2491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B81C0264B8044983D4D78886BCBA71" ma:contentTypeVersion="4" ma:contentTypeDescription="Crear nuevo documento." ma:contentTypeScope="" ma:versionID="bfa8e4e4b72e63c09f84ba64440e7ed7">
  <xsd:schema xmlns:xsd="http://www.w3.org/2001/XMLSchema" xmlns:xs="http://www.w3.org/2001/XMLSchema" xmlns:p="http://schemas.microsoft.com/office/2006/metadata/properties" xmlns:ns1="http://schemas.microsoft.com/sharepoint/v3" xmlns:ns2="2527769d-9d09-4668-95f1-a7f37efe50c6" targetNamespace="http://schemas.microsoft.com/office/2006/metadata/properties" ma:root="true" ma:fieldsID="8889946f31b416fc12dba8c86264a4f3" ns1:_="" ns2:_="">
    <xsd:import namespace="http://schemas.microsoft.com/sharepoint/v3"/>
    <xsd:import namespace="2527769d-9d09-4668-95f1-a7f37efe50c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echa" minOccurs="0"/>
                <xsd:element ref="ns2:r5zb" minOccurs="0"/>
                <xsd:element ref="ns2:Fe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7769d-9d09-4668-95f1-a7f37efe50c6" elementFormDefault="qualified">
    <xsd:import namespace="http://schemas.microsoft.com/office/2006/documentManagement/types"/>
    <xsd:import namespace="http://schemas.microsoft.com/office/infopath/2007/PartnerControls"/>
    <xsd:element name="Fecha" ma:index="10" nillable="true" ma:displayName="Fecha" ma:format="DateTime" ma:internalName="Fecha">
      <xsd:simpleType>
        <xsd:restriction base="dms:DateTime"/>
      </xsd:simpleType>
    </xsd:element>
    <xsd:element name="r5zb" ma:index="11" nillable="true" ma:displayName="Fecha y hora" ma:internalName="r5zb">
      <xsd:simpleType>
        <xsd:restriction base="dms:DateTime"/>
      </xsd:simpleType>
    </xsd:element>
    <xsd:element name="Fec" ma:index="12" nillable="true" ma:displayName="Fec" ma:format="DateOnly" ma:internalName="Fec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2527769d-9d09-4668-95f1-a7f37efe50c6" xsi:nil="true"/>
    <Fec xmlns="2527769d-9d09-4668-95f1-a7f37efe50c6" xsi:nil="true"/>
    <PublishingExpirationDate xmlns="http://schemas.microsoft.com/sharepoint/v3" xsi:nil="true"/>
    <PublishingStartDate xmlns="http://schemas.microsoft.com/sharepoint/v3" xsi:nil="true"/>
    <r5zb xmlns="2527769d-9d09-4668-95f1-a7f37efe50c6" xsi:nil="true"/>
  </documentManagement>
</p:properties>
</file>

<file path=customXml/itemProps1.xml><?xml version="1.0" encoding="utf-8"?>
<ds:datastoreItem xmlns:ds="http://schemas.openxmlformats.org/officeDocument/2006/customXml" ds:itemID="{960E9B83-2EEB-4A7C-A9EB-391B1836AB86}"/>
</file>

<file path=customXml/itemProps2.xml><?xml version="1.0" encoding="utf-8"?>
<ds:datastoreItem xmlns:ds="http://schemas.openxmlformats.org/officeDocument/2006/customXml" ds:itemID="{FF1FD582-8B4F-4E63-B043-CC7E3E67260B}"/>
</file>

<file path=customXml/itemProps3.xml><?xml version="1.0" encoding="utf-8"?>
<ds:datastoreItem xmlns:ds="http://schemas.openxmlformats.org/officeDocument/2006/customXml" ds:itemID="{86108E9A-7FA0-462C-A83F-9690C9E0B7A6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Cristian Camilo Bejarano Carreño</dc:creator>
  <cp:lastModifiedBy>Cristian Camilo Bejarano Carreño</cp:lastModifiedBy>
  <cp:revision>2</cp:revision>
  <dcterms:created xsi:type="dcterms:W3CDTF">2025-10-20T16:13:14Z</dcterms:created>
  <dcterms:modified xsi:type="dcterms:W3CDTF">2025-10-20T19:42:45Z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0x01010011B81C0264B8044983D4D78886BCBA71</vt:lpwstr>
  </property>
</Properties>
</file>